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57" r:id="rId5"/>
    <p:sldId id="258" r:id="rId6"/>
    <p:sldId id="274" r:id="rId7"/>
    <p:sldId id="273" r:id="rId8"/>
    <p:sldId id="278" r:id="rId9"/>
    <p:sldId id="451" r:id="rId10"/>
    <p:sldId id="452" r:id="rId11"/>
    <p:sldId id="453" r:id="rId12"/>
    <p:sldId id="454" r:id="rId13"/>
    <p:sldId id="450" r:id="rId14"/>
    <p:sldId id="264" r:id="rId15"/>
    <p:sldId id="455" r:id="rId16"/>
    <p:sldId id="456" r:id="rId17"/>
    <p:sldId id="276" r:id="rId18"/>
    <p:sldId id="277" r:id="rId19"/>
    <p:sldId id="271" r:id="rId20"/>
    <p:sldId id="268" r:id="rId21"/>
  </p:sldIdLst>
  <p:sldSz cx="24382413" cy="13716000"/>
  <p:notesSz cx="6858000" cy="9144000"/>
  <p:defaultTextStyle>
    <a:defPPr>
      <a:defRPr lang="nl-BE"/>
    </a:defPPr>
    <a:lvl1pPr marL="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FFACAB-7C9E-45DF-9003-EBE1D7DB7750}" v="36" dt="2025-03-17T12:16:49.2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05"/>
    <p:restoredTop sz="96405"/>
  </p:normalViewPr>
  <p:slideViewPr>
    <p:cSldViewPr snapToGrid="0" showGuides="1">
      <p:cViewPr varScale="1">
        <p:scale>
          <a:sx n="32" d="100"/>
          <a:sy n="32" d="100"/>
        </p:scale>
        <p:origin x="948" y="24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ick Haesaerts" userId="b6982379-7774-4ffd-83eb-ea5d2e7a9bd2" providerId="ADAL" clId="{58FFACAB-7C9E-45DF-9003-EBE1D7DB7750}"/>
    <pc:docChg chg="undo custSel addSld delSld modSld sldOrd">
      <pc:chgData name="Annick Haesaerts" userId="b6982379-7774-4ffd-83eb-ea5d2e7a9bd2" providerId="ADAL" clId="{58FFACAB-7C9E-45DF-9003-EBE1D7DB7750}" dt="2025-03-18T07:07:28.950" v="3605" actId="20577"/>
      <pc:docMkLst>
        <pc:docMk/>
      </pc:docMkLst>
      <pc:sldChg chg="modSp mod">
        <pc:chgData name="Annick Haesaerts" userId="b6982379-7774-4ffd-83eb-ea5d2e7a9bd2" providerId="ADAL" clId="{58FFACAB-7C9E-45DF-9003-EBE1D7DB7750}" dt="2025-03-17T10:49:45.423" v="813" actId="14100"/>
        <pc:sldMkLst>
          <pc:docMk/>
          <pc:sldMk cId="2376371276" sldId="257"/>
        </pc:sldMkLst>
        <pc:spChg chg="mod">
          <ac:chgData name="Annick Haesaerts" userId="b6982379-7774-4ffd-83eb-ea5d2e7a9bd2" providerId="ADAL" clId="{58FFACAB-7C9E-45DF-9003-EBE1D7DB7750}" dt="2025-03-16T09:32:17.694" v="81" actId="20577"/>
          <ac:spMkLst>
            <pc:docMk/>
            <pc:sldMk cId="2376371276" sldId="257"/>
            <ac:spMk id="2" creationId="{1BF04FE8-9AE1-EAA3-BB6E-EA7C8CD8F9AC}"/>
          </ac:spMkLst>
        </pc:spChg>
        <pc:spChg chg="mod">
          <ac:chgData name="Annick Haesaerts" userId="b6982379-7774-4ffd-83eb-ea5d2e7a9bd2" providerId="ADAL" clId="{58FFACAB-7C9E-45DF-9003-EBE1D7DB7750}" dt="2025-03-17T10:49:45.423" v="813" actId="14100"/>
          <ac:spMkLst>
            <pc:docMk/>
            <pc:sldMk cId="2376371276" sldId="257"/>
            <ac:spMk id="3" creationId="{F459F230-8033-1E4B-3557-3E03D9473248}"/>
          </ac:spMkLst>
        </pc:spChg>
      </pc:sldChg>
      <pc:sldChg chg="modSp mod">
        <pc:chgData name="Annick Haesaerts" userId="b6982379-7774-4ffd-83eb-ea5d2e7a9bd2" providerId="ADAL" clId="{58FFACAB-7C9E-45DF-9003-EBE1D7DB7750}" dt="2025-03-17T10:49:10.624" v="738" actId="14100"/>
        <pc:sldMkLst>
          <pc:docMk/>
          <pc:sldMk cId="1177569642" sldId="258"/>
        </pc:sldMkLst>
        <pc:spChg chg="mod">
          <ac:chgData name="Annick Haesaerts" userId="b6982379-7774-4ffd-83eb-ea5d2e7a9bd2" providerId="ADAL" clId="{58FFACAB-7C9E-45DF-9003-EBE1D7DB7750}" dt="2025-03-17T10:48:17.508" v="696" actId="14100"/>
          <ac:spMkLst>
            <pc:docMk/>
            <pc:sldMk cId="1177569642" sldId="258"/>
            <ac:spMk id="2" creationId="{1BF04FE8-9AE1-EAA3-BB6E-EA7C8CD8F9AC}"/>
          </ac:spMkLst>
        </pc:spChg>
        <pc:spChg chg="mod">
          <ac:chgData name="Annick Haesaerts" userId="b6982379-7774-4ffd-83eb-ea5d2e7a9bd2" providerId="ADAL" clId="{58FFACAB-7C9E-45DF-9003-EBE1D7DB7750}" dt="2025-03-17T10:49:10.624" v="738" actId="14100"/>
          <ac:spMkLst>
            <pc:docMk/>
            <pc:sldMk cId="1177569642" sldId="258"/>
            <ac:spMk id="3" creationId="{F459F230-8033-1E4B-3557-3E03D9473248}"/>
          </ac:spMkLst>
        </pc:spChg>
      </pc:sldChg>
      <pc:sldChg chg="addSp modSp mod ord">
        <pc:chgData name="Annick Haesaerts" userId="b6982379-7774-4ffd-83eb-ea5d2e7a9bd2" providerId="ADAL" clId="{58FFACAB-7C9E-45DF-9003-EBE1D7DB7750}" dt="2025-03-17T12:03:53.982" v="3079" actId="1076"/>
        <pc:sldMkLst>
          <pc:docMk/>
          <pc:sldMk cId="2174002999" sldId="264"/>
        </pc:sldMkLst>
        <pc:spChg chg="mod">
          <ac:chgData name="Annick Haesaerts" userId="b6982379-7774-4ffd-83eb-ea5d2e7a9bd2" providerId="ADAL" clId="{58FFACAB-7C9E-45DF-9003-EBE1D7DB7750}" dt="2025-03-17T12:01:40.871" v="2936" actId="20577"/>
          <ac:spMkLst>
            <pc:docMk/>
            <pc:sldMk cId="2174002999" sldId="264"/>
            <ac:spMk id="2" creationId="{47002C1F-A82C-5FEA-0E84-7512E80668D0}"/>
          </ac:spMkLst>
        </pc:spChg>
        <pc:spChg chg="mod">
          <ac:chgData name="Annick Haesaerts" userId="b6982379-7774-4ffd-83eb-ea5d2e7a9bd2" providerId="ADAL" clId="{58FFACAB-7C9E-45DF-9003-EBE1D7DB7750}" dt="2025-03-17T12:02:30.003" v="3002" actId="20577"/>
          <ac:spMkLst>
            <pc:docMk/>
            <pc:sldMk cId="2174002999" sldId="264"/>
            <ac:spMk id="3" creationId="{E6BD010A-27EA-C435-7B3F-AC6BE30C6F51}"/>
          </ac:spMkLst>
        </pc:spChg>
        <pc:spChg chg="mod">
          <ac:chgData name="Annick Haesaerts" userId="b6982379-7774-4ffd-83eb-ea5d2e7a9bd2" providerId="ADAL" clId="{58FFACAB-7C9E-45DF-9003-EBE1D7DB7750}" dt="2025-03-17T12:03:44.668" v="3076" actId="21"/>
          <ac:spMkLst>
            <pc:docMk/>
            <pc:sldMk cId="2174002999" sldId="264"/>
            <ac:spMk id="4" creationId="{71720D03-1B75-B346-C2C7-0B30361A3FA8}"/>
          </ac:spMkLst>
        </pc:spChg>
        <pc:picChg chg="add mod">
          <ac:chgData name="Annick Haesaerts" userId="b6982379-7774-4ffd-83eb-ea5d2e7a9bd2" providerId="ADAL" clId="{58FFACAB-7C9E-45DF-9003-EBE1D7DB7750}" dt="2025-03-17T12:03:53.982" v="3079" actId="1076"/>
          <ac:picMkLst>
            <pc:docMk/>
            <pc:sldMk cId="2174002999" sldId="264"/>
            <ac:picMk id="7" creationId="{E949325D-AD18-FEA7-6D4E-8393A07D2FA6}"/>
          </ac:picMkLst>
        </pc:picChg>
      </pc:sldChg>
      <pc:sldChg chg="modSp mod">
        <pc:chgData name="Annick Haesaerts" userId="b6982379-7774-4ffd-83eb-ea5d2e7a9bd2" providerId="ADAL" clId="{58FFACAB-7C9E-45DF-9003-EBE1D7DB7750}" dt="2025-03-17T10:59:31.213" v="1297" actId="20577"/>
        <pc:sldMkLst>
          <pc:docMk/>
          <pc:sldMk cId="1821084513" sldId="268"/>
        </pc:sldMkLst>
        <pc:spChg chg="mod">
          <ac:chgData name="Annick Haesaerts" userId="b6982379-7774-4ffd-83eb-ea5d2e7a9bd2" providerId="ADAL" clId="{58FFACAB-7C9E-45DF-9003-EBE1D7DB7750}" dt="2025-03-17T10:59:31.213" v="1297" actId="20577"/>
          <ac:spMkLst>
            <pc:docMk/>
            <pc:sldMk cId="1821084513" sldId="268"/>
            <ac:spMk id="2" creationId="{D9F86FC6-1A21-DE80-F2EA-904C65BDA5F3}"/>
          </ac:spMkLst>
        </pc:spChg>
      </pc:sldChg>
      <pc:sldChg chg="del">
        <pc:chgData name="Annick Haesaerts" userId="b6982379-7774-4ffd-83eb-ea5d2e7a9bd2" providerId="ADAL" clId="{58FFACAB-7C9E-45DF-9003-EBE1D7DB7750}" dt="2025-03-17T11:00:11.936" v="1298" actId="2696"/>
        <pc:sldMkLst>
          <pc:docMk/>
          <pc:sldMk cId="914162578" sldId="270"/>
        </pc:sldMkLst>
      </pc:sldChg>
      <pc:sldChg chg="modSp mod">
        <pc:chgData name="Annick Haesaerts" userId="b6982379-7774-4ffd-83eb-ea5d2e7a9bd2" providerId="ADAL" clId="{58FFACAB-7C9E-45DF-9003-EBE1D7DB7750}" dt="2025-03-17T10:58:22.830" v="1238" actId="14100"/>
        <pc:sldMkLst>
          <pc:docMk/>
          <pc:sldMk cId="2188421724" sldId="271"/>
        </pc:sldMkLst>
        <pc:spChg chg="mod">
          <ac:chgData name="Annick Haesaerts" userId="b6982379-7774-4ffd-83eb-ea5d2e7a9bd2" providerId="ADAL" clId="{58FFACAB-7C9E-45DF-9003-EBE1D7DB7750}" dt="2025-03-17T10:57:51.886" v="1233" actId="14100"/>
          <ac:spMkLst>
            <pc:docMk/>
            <pc:sldMk cId="2188421724" sldId="271"/>
            <ac:spMk id="2" creationId="{7B33EEE6-5D9B-4CC8-5A81-3D11C07DFED8}"/>
          </ac:spMkLst>
        </pc:spChg>
        <pc:spChg chg="mod">
          <ac:chgData name="Annick Haesaerts" userId="b6982379-7774-4ffd-83eb-ea5d2e7a9bd2" providerId="ADAL" clId="{58FFACAB-7C9E-45DF-9003-EBE1D7DB7750}" dt="2025-03-17T10:58:22.830" v="1238" actId="14100"/>
          <ac:spMkLst>
            <pc:docMk/>
            <pc:sldMk cId="2188421724" sldId="271"/>
            <ac:spMk id="3" creationId="{D9EBC4E8-EC71-56FB-F353-0170AFC99220}"/>
          </ac:spMkLst>
        </pc:spChg>
      </pc:sldChg>
      <pc:sldChg chg="addSp modSp mod ord">
        <pc:chgData name="Annick Haesaerts" userId="b6982379-7774-4ffd-83eb-ea5d2e7a9bd2" providerId="ADAL" clId="{58FFACAB-7C9E-45DF-9003-EBE1D7DB7750}" dt="2025-03-17T11:00:39.607" v="1300"/>
        <pc:sldMkLst>
          <pc:docMk/>
          <pc:sldMk cId="4073631611" sldId="273"/>
        </pc:sldMkLst>
        <pc:picChg chg="add mod">
          <ac:chgData name="Annick Haesaerts" userId="b6982379-7774-4ffd-83eb-ea5d2e7a9bd2" providerId="ADAL" clId="{58FFACAB-7C9E-45DF-9003-EBE1D7DB7750}" dt="2025-03-16T10:06:23.595" v="193" actId="1076"/>
          <ac:picMkLst>
            <pc:docMk/>
            <pc:sldMk cId="4073631611" sldId="273"/>
            <ac:picMk id="4" creationId="{867FDBCA-2D43-E6A0-4CF4-9ADC65010709}"/>
          </ac:picMkLst>
        </pc:picChg>
      </pc:sldChg>
      <pc:sldChg chg="modSp add mod ord">
        <pc:chgData name="Annick Haesaerts" userId="b6982379-7774-4ffd-83eb-ea5d2e7a9bd2" providerId="ADAL" clId="{58FFACAB-7C9E-45DF-9003-EBE1D7DB7750}" dt="2025-03-17T10:54:08.303" v="1020" actId="20577"/>
        <pc:sldMkLst>
          <pc:docMk/>
          <pc:sldMk cId="439910805" sldId="274"/>
        </pc:sldMkLst>
        <pc:spChg chg="mod">
          <ac:chgData name="Annick Haesaerts" userId="b6982379-7774-4ffd-83eb-ea5d2e7a9bd2" providerId="ADAL" clId="{58FFACAB-7C9E-45DF-9003-EBE1D7DB7750}" dt="2025-03-17T10:50:03.141" v="846" actId="20577"/>
          <ac:spMkLst>
            <pc:docMk/>
            <pc:sldMk cId="439910805" sldId="274"/>
            <ac:spMk id="2" creationId="{A14203A6-F06D-E394-54BB-23C6E7C74925}"/>
          </ac:spMkLst>
        </pc:spChg>
        <pc:spChg chg="mod">
          <ac:chgData name="Annick Haesaerts" userId="b6982379-7774-4ffd-83eb-ea5d2e7a9bd2" providerId="ADAL" clId="{58FFACAB-7C9E-45DF-9003-EBE1D7DB7750}" dt="2025-03-17T10:52:51.126" v="1009" actId="20577"/>
          <ac:spMkLst>
            <pc:docMk/>
            <pc:sldMk cId="439910805" sldId="274"/>
            <ac:spMk id="3" creationId="{06C35E04-BA18-DD0F-3500-5D0505A268D2}"/>
          </ac:spMkLst>
        </pc:spChg>
        <pc:spChg chg="mod">
          <ac:chgData name="Annick Haesaerts" userId="b6982379-7774-4ffd-83eb-ea5d2e7a9bd2" providerId="ADAL" clId="{58FFACAB-7C9E-45DF-9003-EBE1D7DB7750}" dt="2025-03-17T10:54:08.303" v="1020" actId="20577"/>
          <ac:spMkLst>
            <pc:docMk/>
            <pc:sldMk cId="439910805" sldId="274"/>
            <ac:spMk id="4" creationId="{8C95720E-C08B-11FD-A3AD-975D55B39829}"/>
          </ac:spMkLst>
        </pc:spChg>
      </pc:sldChg>
      <pc:sldChg chg="addSp modSp add del mod ord">
        <pc:chgData name="Annick Haesaerts" userId="b6982379-7774-4ffd-83eb-ea5d2e7a9bd2" providerId="ADAL" clId="{58FFACAB-7C9E-45DF-9003-EBE1D7DB7750}" dt="2025-03-17T12:48:21.510" v="3602" actId="2696"/>
        <pc:sldMkLst>
          <pc:docMk/>
          <pc:sldMk cId="582011061" sldId="275"/>
        </pc:sldMkLst>
      </pc:sldChg>
      <pc:sldChg chg="addSp modSp add mod ord">
        <pc:chgData name="Annick Haesaerts" userId="b6982379-7774-4ffd-83eb-ea5d2e7a9bd2" providerId="ADAL" clId="{58FFACAB-7C9E-45DF-9003-EBE1D7DB7750}" dt="2025-03-18T07:07:28.950" v="3605" actId="20577"/>
        <pc:sldMkLst>
          <pc:docMk/>
          <pc:sldMk cId="698029564" sldId="276"/>
        </pc:sldMkLst>
        <pc:spChg chg="mod">
          <ac:chgData name="Annick Haesaerts" userId="b6982379-7774-4ffd-83eb-ea5d2e7a9bd2" providerId="ADAL" clId="{58FFACAB-7C9E-45DF-9003-EBE1D7DB7750}" dt="2025-03-17T12:19:44.562" v="3353" actId="20577"/>
          <ac:spMkLst>
            <pc:docMk/>
            <pc:sldMk cId="698029564" sldId="276"/>
            <ac:spMk id="2" creationId="{45977D96-C1EB-1D00-8F0A-23A45686C9AD}"/>
          </ac:spMkLst>
        </pc:spChg>
        <pc:spChg chg="mod">
          <ac:chgData name="Annick Haesaerts" userId="b6982379-7774-4ffd-83eb-ea5d2e7a9bd2" providerId="ADAL" clId="{58FFACAB-7C9E-45DF-9003-EBE1D7DB7750}" dt="2025-03-18T07:07:28.950" v="3605" actId="20577"/>
          <ac:spMkLst>
            <pc:docMk/>
            <pc:sldMk cId="698029564" sldId="276"/>
            <ac:spMk id="3" creationId="{B798E716-DD65-C261-0D78-98ABBCFB2D94}"/>
          </ac:spMkLst>
        </pc:spChg>
        <pc:picChg chg="add mod">
          <ac:chgData name="Annick Haesaerts" userId="b6982379-7774-4ffd-83eb-ea5d2e7a9bd2" providerId="ADAL" clId="{58FFACAB-7C9E-45DF-9003-EBE1D7DB7750}" dt="2025-03-17T12:21:23.434" v="3434" actId="1076"/>
          <ac:picMkLst>
            <pc:docMk/>
            <pc:sldMk cId="698029564" sldId="276"/>
            <ac:picMk id="7" creationId="{AF4E5455-3203-47AD-E375-062D10D452F0}"/>
          </ac:picMkLst>
        </pc:picChg>
        <pc:picChg chg="add mod">
          <ac:chgData name="Annick Haesaerts" userId="b6982379-7774-4ffd-83eb-ea5d2e7a9bd2" providerId="ADAL" clId="{58FFACAB-7C9E-45DF-9003-EBE1D7DB7750}" dt="2025-03-17T12:19:33.304" v="3337" actId="1076"/>
          <ac:picMkLst>
            <pc:docMk/>
            <pc:sldMk cId="698029564" sldId="276"/>
            <ac:picMk id="9" creationId="{B54506E0-A18A-B27E-C9E3-15D3D9410359}"/>
          </ac:picMkLst>
        </pc:picChg>
      </pc:sldChg>
      <pc:sldChg chg="addSp modSp add mod ord">
        <pc:chgData name="Annick Haesaerts" userId="b6982379-7774-4ffd-83eb-ea5d2e7a9bd2" providerId="ADAL" clId="{58FFACAB-7C9E-45DF-9003-EBE1D7DB7750}" dt="2025-03-17T12:23:25.390" v="3601" actId="1076"/>
        <pc:sldMkLst>
          <pc:docMk/>
          <pc:sldMk cId="2311583307" sldId="277"/>
        </pc:sldMkLst>
        <pc:spChg chg="mod">
          <ac:chgData name="Annick Haesaerts" userId="b6982379-7774-4ffd-83eb-ea5d2e7a9bd2" providerId="ADAL" clId="{58FFACAB-7C9E-45DF-9003-EBE1D7DB7750}" dt="2025-03-17T12:22:10.407" v="3523" actId="20577"/>
          <ac:spMkLst>
            <pc:docMk/>
            <pc:sldMk cId="2311583307" sldId="277"/>
            <ac:spMk id="2" creationId="{A6280920-DCDC-5B8F-C28E-3547F5B8424C}"/>
          </ac:spMkLst>
        </pc:spChg>
        <pc:spChg chg="mod">
          <ac:chgData name="Annick Haesaerts" userId="b6982379-7774-4ffd-83eb-ea5d2e7a9bd2" providerId="ADAL" clId="{58FFACAB-7C9E-45DF-9003-EBE1D7DB7750}" dt="2025-03-17T12:22:46.192" v="3592" actId="20577"/>
          <ac:spMkLst>
            <pc:docMk/>
            <pc:sldMk cId="2311583307" sldId="277"/>
            <ac:spMk id="3" creationId="{28BA2F3C-6D26-20D1-CEF7-F718A23CF6D3}"/>
          </ac:spMkLst>
        </pc:spChg>
        <pc:spChg chg="mod">
          <ac:chgData name="Annick Haesaerts" userId="b6982379-7774-4ffd-83eb-ea5d2e7a9bd2" providerId="ADAL" clId="{58FFACAB-7C9E-45DF-9003-EBE1D7DB7750}" dt="2025-03-17T12:22:54.734" v="3594" actId="20577"/>
          <ac:spMkLst>
            <pc:docMk/>
            <pc:sldMk cId="2311583307" sldId="277"/>
            <ac:spMk id="4" creationId="{826ADB26-F0D3-2FF9-362E-EAF07C01A671}"/>
          </ac:spMkLst>
        </pc:spChg>
        <pc:picChg chg="add mod">
          <ac:chgData name="Annick Haesaerts" userId="b6982379-7774-4ffd-83eb-ea5d2e7a9bd2" providerId="ADAL" clId="{58FFACAB-7C9E-45DF-9003-EBE1D7DB7750}" dt="2025-03-17T12:23:11.762" v="3598" actId="14100"/>
          <ac:picMkLst>
            <pc:docMk/>
            <pc:sldMk cId="2311583307" sldId="277"/>
            <ac:picMk id="7" creationId="{A843C348-F9D4-071F-C051-26E950ACD49F}"/>
          </ac:picMkLst>
        </pc:picChg>
        <pc:picChg chg="add mod">
          <ac:chgData name="Annick Haesaerts" userId="b6982379-7774-4ffd-83eb-ea5d2e7a9bd2" providerId="ADAL" clId="{58FFACAB-7C9E-45DF-9003-EBE1D7DB7750}" dt="2025-03-17T12:23:25.390" v="3601" actId="1076"/>
          <ac:picMkLst>
            <pc:docMk/>
            <pc:sldMk cId="2311583307" sldId="277"/>
            <ac:picMk id="9" creationId="{0FA37BB0-9E14-FD37-D188-461621979F68}"/>
          </ac:picMkLst>
        </pc:picChg>
      </pc:sldChg>
      <pc:sldChg chg="modSp add mod">
        <pc:chgData name="Annick Haesaerts" userId="b6982379-7774-4ffd-83eb-ea5d2e7a9bd2" providerId="ADAL" clId="{58FFACAB-7C9E-45DF-9003-EBE1D7DB7750}" dt="2025-03-17T11:26:57.452" v="1899" actId="20577"/>
        <pc:sldMkLst>
          <pc:docMk/>
          <pc:sldMk cId="3408167809" sldId="278"/>
        </pc:sldMkLst>
        <pc:spChg chg="mod">
          <ac:chgData name="Annick Haesaerts" userId="b6982379-7774-4ffd-83eb-ea5d2e7a9bd2" providerId="ADAL" clId="{58FFACAB-7C9E-45DF-9003-EBE1D7DB7750}" dt="2025-03-17T11:02:29.080" v="1352" actId="20577"/>
          <ac:spMkLst>
            <pc:docMk/>
            <pc:sldMk cId="3408167809" sldId="278"/>
            <ac:spMk id="2" creationId="{41C8EE07-CAFF-2C47-8A32-16DE7D7BB292}"/>
          </ac:spMkLst>
        </pc:spChg>
        <pc:spChg chg="mod">
          <ac:chgData name="Annick Haesaerts" userId="b6982379-7774-4ffd-83eb-ea5d2e7a9bd2" providerId="ADAL" clId="{58FFACAB-7C9E-45DF-9003-EBE1D7DB7750}" dt="2025-03-17T11:26:57.452" v="1899" actId="20577"/>
          <ac:spMkLst>
            <pc:docMk/>
            <pc:sldMk cId="3408167809" sldId="278"/>
            <ac:spMk id="3" creationId="{152069A9-F197-CD7E-E1C3-E0AF57A07DFC}"/>
          </ac:spMkLst>
        </pc:spChg>
        <pc:spChg chg="mod">
          <ac:chgData name="Annick Haesaerts" userId="b6982379-7774-4ffd-83eb-ea5d2e7a9bd2" providerId="ADAL" clId="{58FFACAB-7C9E-45DF-9003-EBE1D7DB7750}" dt="2025-03-17T11:25:59.155" v="1854" actId="113"/>
          <ac:spMkLst>
            <pc:docMk/>
            <pc:sldMk cId="3408167809" sldId="278"/>
            <ac:spMk id="4" creationId="{36244391-4DEF-0D39-1ADB-469E5DF3D2A9}"/>
          </ac:spMkLst>
        </pc:spChg>
      </pc:sldChg>
      <pc:sldChg chg="modSp add mod ord">
        <pc:chgData name="Annick Haesaerts" userId="b6982379-7774-4ffd-83eb-ea5d2e7a9bd2" providerId="ADAL" clId="{58FFACAB-7C9E-45DF-9003-EBE1D7DB7750}" dt="2025-03-17T10:28:30.900" v="608" actId="5793"/>
        <pc:sldMkLst>
          <pc:docMk/>
          <pc:sldMk cId="445088676" sldId="450"/>
        </pc:sldMkLst>
        <pc:graphicFrameChg chg="mod modGraphic">
          <ac:chgData name="Annick Haesaerts" userId="b6982379-7774-4ffd-83eb-ea5d2e7a9bd2" providerId="ADAL" clId="{58FFACAB-7C9E-45DF-9003-EBE1D7DB7750}" dt="2025-03-17T10:28:30.900" v="608" actId="5793"/>
          <ac:graphicFrameMkLst>
            <pc:docMk/>
            <pc:sldMk cId="445088676" sldId="450"/>
            <ac:graphicFrameMk id="5" creationId="{8DD88479-9899-9E75-8D14-A715B193B461}"/>
          </ac:graphicFrameMkLst>
        </pc:graphicFrameChg>
      </pc:sldChg>
      <pc:sldChg chg="modSp add mod">
        <pc:chgData name="Annick Haesaerts" userId="b6982379-7774-4ffd-83eb-ea5d2e7a9bd2" providerId="ADAL" clId="{58FFACAB-7C9E-45DF-9003-EBE1D7DB7750}" dt="2025-03-17T11:30:18.004" v="2141" actId="255"/>
        <pc:sldMkLst>
          <pc:docMk/>
          <pc:sldMk cId="4274520622" sldId="451"/>
        </pc:sldMkLst>
        <pc:spChg chg="mod">
          <ac:chgData name="Annick Haesaerts" userId="b6982379-7774-4ffd-83eb-ea5d2e7a9bd2" providerId="ADAL" clId="{58FFACAB-7C9E-45DF-9003-EBE1D7DB7750}" dt="2025-03-17T11:27:15.807" v="1929" actId="20577"/>
          <ac:spMkLst>
            <pc:docMk/>
            <pc:sldMk cId="4274520622" sldId="451"/>
            <ac:spMk id="3" creationId="{BF5E068A-A8F8-F9BF-EDD6-1829A8BAC05B}"/>
          </ac:spMkLst>
        </pc:spChg>
        <pc:spChg chg="mod">
          <ac:chgData name="Annick Haesaerts" userId="b6982379-7774-4ffd-83eb-ea5d2e7a9bd2" providerId="ADAL" clId="{58FFACAB-7C9E-45DF-9003-EBE1D7DB7750}" dt="2025-03-17T11:30:18.004" v="2141" actId="255"/>
          <ac:spMkLst>
            <pc:docMk/>
            <pc:sldMk cId="4274520622" sldId="451"/>
            <ac:spMk id="4" creationId="{B3827C05-C485-4316-7831-F48CED928EE9}"/>
          </ac:spMkLst>
        </pc:spChg>
      </pc:sldChg>
      <pc:sldChg chg="addSp delSp modSp add mod">
        <pc:chgData name="Annick Haesaerts" userId="b6982379-7774-4ffd-83eb-ea5d2e7a9bd2" providerId="ADAL" clId="{58FFACAB-7C9E-45DF-9003-EBE1D7DB7750}" dt="2025-03-17T11:34:03.496" v="2349" actId="20577"/>
        <pc:sldMkLst>
          <pc:docMk/>
          <pc:sldMk cId="3965756887" sldId="452"/>
        </pc:sldMkLst>
        <pc:spChg chg="del">
          <ac:chgData name="Annick Haesaerts" userId="b6982379-7774-4ffd-83eb-ea5d2e7a9bd2" providerId="ADAL" clId="{58FFACAB-7C9E-45DF-9003-EBE1D7DB7750}" dt="2025-03-17T11:30:49.062" v="2143" actId="478"/>
          <ac:spMkLst>
            <pc:docMk/>
            <pc:sldMk cId="3965756887" sldId="452"/>
            <ac:spMk id="3" creationId="{C671E820-3DCF-C0C1-4999-246A00BF8B03}"/>
          </ac:spMkLst>
        </pc:spChg>
        <pc:spChg chg="mod">
          <ac:chgData name="Annick Haesaerts" userId="b6982379-7774-4ffd-83eb-ea5d2e7a9bd2" providerId="ADAL" clId="{58FFACAB-7C9E-45DF-9003-EBE1D7DB7750}" dt="2025-03-17T11:34:03.496" v="2349" actId="20577"/>
          <ac:spMkLst>
            <pc:docMk/>
            <pc:sldMk cId="3965756887" sldId="452"/>
            <ac:spMk id="4" creationId="{74733981-5556-E4C0-6C05-1D2C4BA551BF}"/>
          </ac:spMkLst>
        </pc:spChg>
        <pc:spChg chg="add mod">
          <ac:chgData name="Annick Haesaerts" userId="b6982379-7774-4ffd-83eb-ea5d2e7a9bd2" providerId="ADAL" clId="{58FFACAB-7C9E-45DF-9003-EBE1D7DB7750}" dt="2025-03-17T11:31:20.442" v="2171" actId="20577"/>
          <ac:spMkLst>
            <pc:docMk/>
            <pc:sldMk cId="3965756887" sldId="452"/>
            <ac:spMk id="7" creationId="{57A2D824-D7C1-9B64-88E3-AF2ED0CC1343}"/>
          </ac:spMkLst>
        </pc:spChg>
      </pc:sldChg>
      <pc:sldChg chg="modSp add mod">
        <pc:chgData name="Annick Haesaerts" userId="b6982379-7774-4ffd-83eb-ea5d2e7a9bd2" providerId="ADAL" clId="{58FFACAB-7C9E-45DF-9003-EBE1D7DB7750}" dt="2025-03-17T11:38:25.943" v="2608" actId="27636"/>
        <pc:sldMkLst>
          <pc:docMk/>
          <pc:sldMk cId="4117023555" sldId="453"/>
        </pc:sldMkLst>
        <pc:spChg chg="mod">
          <ac:chgData name="Annick Haesaerts" userId="b6982379-7774-4ffd-83eb-ea5d2e7a9bd2" providerId="ADAL" clId="{58FFACAB-7C9E-45DF-9003-EBE1D7DB7750}" dt="2025-03-17T11:38:25.943" v="2608" actId="27636"/>
          <ac:spMkLst>
            <pc:docMk/>
            <pc:sldMk cId="4117023555" sldId="453"/>
            <ac:spMk id="4" creationId="{7DB306D5-2C22-8EB7-F177-9643E85BC7EB}"/>
          </ac:spMkLst>
        </pc:spChg>
        <pc:spChg chg="mod">
          <ac:chgData name="Annick Haesaerts" userId="b6982379-7774-4ffd-83eb-ea5d2e7a9bd2" providerId="ADAL" clId="{58FFACAB-7C9E-45DF-9003-EBE1D7DB7750}" dt="2025-03-17T11:34:29.012" v="2368" actId="20577"/>
          <ac:spMkLst>
            <pc:docMk/>
            <pc:sldMk cId="4117023555" sldId="453"/>
            <ac:spMk id="7" creationId="{BE944282-FC92-A61B-1D62-1F788B2DFB2B}"/>
          </ac:spMkLst>
        </pc:spChg>
      </pc:sldChg>
      <pc:sldChg chg="modSp add mod">
        <pc:chgData name="Annick Haesaerts" userId="b6982379-7774-4ffd-83eb-ea5d2e7a9bd2" providerId="ADAL" clId="{58FFACAB-7C9E-45DF-9003-EBE1D7DB7750}" dt="2025-03-17T11:58:07.831" v="2894" actId="20577"/>
        <pc:sldMkLst>
          <pc:docMk/>
          <pc:sldMk cId="2266686649" sldId="454"/>
        </pc:sldMkLst>
        <pc:spChg chg="mod">
          <ac:chgData name="Annick Haesaerts" userId="b6982379-7774-4ffd-83eb-ea5d2e7a9bd2" providerId="ADAL" clId="{58FFACAB-7C9E-45DF-9003-EBE1D7DB7750}" dt="2025-03-17T11:58:07.831" v="2894" actId="20577"/>
          <ac:spMkLst>
            <pc:docMk/>
            <pc:sldMk cId="2266686649" sldId="454"/>
            <ac:spMk id="4" creationId="{41C61DAE-2195-DBFF-271B-22BDED60D58D}"/>
          </ac:spMkLst>
        </pc:spChg>
        <pc:spChg chg="mod">
          <ac:chgData name="Annick Haesaerts" userId="b6982379-7774-4ffd-83eb-ea5d2e7a9bd2" providerId="ADAL" clId="{58FFACAB-7C9E-45DF-9003-EBE1D7DB7750}" dt="2025-03-17T11:48:10.502" v="2631" actId="20577"/>
          <ac:spMkLst>
            <pc:docMk/>
            <pc:sldMk cId="2266686649" sldId="454"/>
            <ac:spMk id="7" creationId="{146EB774-0AF3-BEE6-3973-5D14A7829156}"/>
          </ac:spMkLst>
        </pc:spChg>
      </pc:sldChg>
      <pc:sldChg chg="addSp delSp modSp add mod">
        <pc:chgData name="Annick Haesaerts" userId="b6982379-7774-4ffd-83eb-ea5d2e7a9bd2" providerId="ADAL" clId="{58FFACAB-7C9E-45DF-9003-EBE1D7DB7750}" dt="2025-03-18T07:07:15.859" v="3604" actId="20577"/>
        <pc:sldMkLst>
          <pc:docMk/>
          <pc:sldMk cId="1276339747" sldId="455"/>
        </pc:sldMkLst>
        <pc:spChg chg="mod">
          <ac:chgData name="Annick Haesaerts" userId="b6982379-7774-4ffd-83eb-ea5d2e7a9bd2" providerId="ADAL" clId="{58FFACAB-7C9E-45DF-9003-EBE1D7DB7750}" dt="2025-03-17T12:04:54.259" v="3103" actId="20577"/>
          <ac:spMkLst>
            <pc:docMk/>
            <pc:sldMk cId="1276339747" sldId="455"/>
            <ac:spMk id="2" creationId="{02A06EAA-87D4-FA7A-0A0D-F484314744BD}"/>
          </ac:spMkLst>
        </pc:spChg>
        <pc:spChg chg="mod">
          <ac:chgData name="Annick Haesaerts" userId="b6982379-7774-4ffd-83eb-ea5d2e7a9bd2" providerId="ADAL" clId="{58FFACAB-7C9E-45DF-9003-EBE1D7DB7750}" dt="2025-03-18T07:07:15.859" v="3604" actId="20577"/>
          <ac:spMkLst>
            <pc:docMk/>
            <pc:sldMk cId="1276339747" sldId="455"/>
            <ac:spMk id="3" creationId="{938C0FDE-A82B-DEA8-C342-67A84D271E63}"/>
          </ac:spMkLst>
        </pc:spChg>
        <pc:spChg chg="mod">
          <ac:chgData name="Annick Haesaerts" userId="b6982379-7774-4ffd-83eb-ea5d2e7a9bd2" providerId="ADAL" clId="{58FFACAB-7C9E-45DF-9003-EBE1D7DB7750}" dt="2025-03-17T12:07:01.515" v="3257" actId="20577"/>
          <ac:spMkLst>
            <pc:docMk/>
            <pc:sldMk cId="1276339747" sldId="455"/>
            <ac:spMk id="4" creationId="{34258587-2085-C7D5-49B4-D3EA7EC87148}"/>
          </ac:spMkLst>
        </pc:spChg>
        <pc:spChg chg="add del mod">
          <ac:chgData name="Annick Haesaerts" userId="b6982379-7774-4ffd-83eb-ea5d2e7a9bd2" providerId="ADAL" clId="{58FFACAB-7C9E-45DF-9003-EBE1D7DB7750}" dt="2025-03-17T12:06:40.130" v="3201" actId="478"/>
          <ac:spMkLst>
            <pc:docMk/>
            <pc:sldMk cId="1276339747" sldId="455"/>
            <ac:spMk id="8" creationId="{61049E4C-0142-C36E-3296-72991AFD05C9}"/>
          </ac:spMkLst>
        </pc:spChg>
        <pc:picChg chg="del">
          <ac:chgData name="Annick Haesaerts" userId="b6982379-7774-4ffd-83eb-ea5d2e7a9bd2" providerId="ADAL" clId="{58FFACAB-7C9E-45DF-9003-EBE1D7DB7750}" dt="2025-03-17T12:05:31.298" v="3144" actId="478"/>
          <ac:picMkLst>
            <pc:docMk/>
            <pc:sldMk cId="1276339747" sldId="455"/>
            <ac:picMk id="7" creationId="{A0A207CD-2667-B905-E154-77F1B9316F09}"/>
          </ac:picMkLst>
        </pc:picChg>
        <pc:picChg chg="add mod">
          <ac:chgData name="Annick Haesaerts" userId="b6982379-7774-4ffd-83eb-ea5d2e7a9bd2" providerId="ADAL" clId="{58FFACAB-7C9E-45DF-9003-EBE1D7DB7750}" dt="2025-03-17T12:15:06.025" v="3299" actId="1076"/>
          <ac:picMkLst>
            <pc:docMk/>
            <pc:sldMk cId="1276339747" sldId="455"/>
            <ac:picMk id="10" creationId="{987810A2-19C6-6288-ACD6-E26CDF7CE634}"/>
          </ac:picMkLst>
        </pc:picChg>
        <pc:picChg chg="add del mod">
          <ac:chgData name="Annick Haesaerts" userId="b6982379-7774-4ffd-83eb-ea5d2e7a9bd2" providerId="ADAL" clId="{58FFACAB-7C9E-45DF-9003-EBE1D7DB7750}" dt="2025-03-17T12:12:41.101" v="3267" actId="478"/>
          <ac:picMkLst>
            <pc:docMk/>
            <pc:sldMk cId="1276339747" sldId="455"/>
            <ac:picMk id="12" creationId="{8BCDF164-8A00-37E8-1014-4E6986C51B2F}"/>
          </ac:picMkLst>
        </pc:picChg>
        <pc:picChg chg="add del mod">
          <ac:chgData name="Annick Haesaerts" userId="b6982379-7774-4ffd-83eb-ea5d2e7a9bd2" providerId="ADAL" clId="{58FFACAB-7C9E-45DF-9003-EBE1D7DB7750}" dt="2025-03-17T12:12:56.099" v="3272" actId="478"/>
          <ac:picMkLst>
            <pc:docMk/>
            <pc:sldMk cId="1276339747" sldId="455"/>
            <ac:picMk id="14" creationId="{81D7FD3E-C446-C55D-61D1-B8B90C407791}"/>
          </ac:picMkLst>
        </pc:picChg>
        <pc:picChg chg="add mod">
          <ac:chgData name="Annick Haesaerts" userId="b6982379-7774-4ffd-83eb-ea5d2e7a9bd2" providerId="ADAL" clId="{58FFACAB-7C9E-45DF-9003-EBE1D7DB7750}" dt="2025-03-17T12:15:27.765" v="3306" actId="14100"/>
          <ac:picMkLst>
            <pc:docMk/>
            <pc:sldMk cId="1276339747" sldId="455"/>
            <ac:picMk id="16" creationId="{CCD2BFC6-60B8-9837-607B-FAC2BD4D28BE}"/>
          </ac:picMkLst>
        </pc:picChg>
        <pc:picChg chg="add mod">
          <ac:chgData name="Annick Haesaerts" userId="b6982379-7774-4ffd-83eb-ea5d2e7a9bd2" providerId="ADAL" clId="{58FFACAB-7C9E-45DF-9003-EBE1D7DB7750}" dt="2025-03-17T12:15:20.473" v="3304" actId="14100"/>
          <ac:picMkLst>
            <pc:docMk/>
            <pc:sldMk cId="1276339747" sldId="455"/>
            <ac:picMk id="18" creationId="{84E4A205-B3F2-A3AC-A54F-108C822DD365}"/>
          </ac:picMkLst>
        </pc:picChg>
      </pc:sldChg>
      <pc:sldChg chg="addSp delSp modSp add mod">
        <pc:chgData name="Annick Haesaerts" userId="b6982379-7774-4ffd-83eb-ea5d2e7a9bd2" providerId="ADAL" clId="{58FFACAB-7C9E-45DF-9003-EBE1D7DB7750}" dt="2025-03-18T07:07:09.810" v="3603" actId="20577"/>
        <pc:sldMkLst>
          <pc:docMk/>
          <pc:sldMk cId="3857448403" sldId="456"/>
        </pc:sldMkLst>
        <pc:spChg chg="mod">
          <ac:chgData name="Annick Haesaerts" userId="b6982379-7774-4ffd-83eb-ea5d2e7a9bd2" providerId="ADAL" clId="{58FFACAB-7C9E-45DF-9003-EBE1D7DB7750}" dt="2025-03-18T07:07:09.810" v="3603" actId="20577"/>
          <ac:spMkLst>
            <pc:docMk/>
            <pc:sldMk cId="3857448403" sldId="456"/>
            <ac:spMk id="3" creationId="{063ECCE6-5DE8-B4E8-7367-5DD31BB83898}"/>
          </ac:spMkLst>
        </pc:spChg>
        <pc:picChg chg="add mod">
          <ac:chgData name="Annick Haesaerts" userId="b6982379-7774-4ffd-83eb-ea5d2e7a9bd2" providerId="ADAL" clId="{58FFACAB-7C9E-45DF-9003-EBE1D7DB7750}" dt="2025-03-17T12:17:47.597" v="3336" actId="1076"/>
          <ac:picMkLst>
            <pc:docMk/>
            <pc:sldMk cId="3857448403" sldId="456"/>
            <ac:picMk id="7" creationId="{A93D9F60-8D91-3F42-39A5-BF810AE6F3E1}"/>
          </ac:picMkLst>
        </pc:picChg>
        <pc:picChg chg="add del mod">
          <ac:chgData name="Annick Haesaerts" userId="b6982379-7774-4ffd-83eb-ea5d2e7a9bd2" providerId="ADAL" clId="{58FFACAB-7C9E-45DF-9003-EBE1D7DB7750}" dt="2025-03-17T12:16:46.149" v="3320" actId="478"/>
          <ac:picMkLst>
            <pc:docMk/>
            <pc:sldMk cId="3857448403" sldId="456"/>
            <ac:picMk id="9" creationId="{6DDEB475-5324-D563-4657-E33758FBDC0A}"/>
          </ac:picMkLst>
        </pc:picChg>
        <pc:picChg chg="del">
          <ac:chgData name="Annick Haesaerts" userId="b6982379-7774-4ffd-83eb-ea5d2e7a9bd2" providerId="ADAL" clId="{58FFACAB-7C9E-45DF-9003-EBE1D7DB7750}" dt="2025-03-17T12:15:40.988" v="3308" actId="478"/>
          <ac:picMkLst>
            <pc:docMk/>
            <pc:sldMk cId="3857448403" sldId="456"/>
            <ac:picMk id="10" creationId="{35249D37-A472-B0B4-4F07-805E560226B2}"/>
          </ac:picMkLst>
        </pc:picChg>
        <pc:picChg chg="add mod">
          <ac:chgData name="Annick Haesaerts" userId="b6982379-7774-4ffd-83eb-ea5d2e7a9bd2" providerId="ADAL" clId="{58FFACAB-7C9E-45DF-9003-EBE1D7DB7750}" dt="2025-03-17T12:17:45.279" v="3335" actId="14100"/>
          <ac:picMkLst>
            <pc:docMk/>
            <pc:sldMk cId="3857448403" sldId="456"/>
            <ac:picMk id="12" creationId="{38C7D897-FE51-8316-7390-9A07B7480831}"/>
          </ac:picMkLst>
        </pc:picChg>
        <pc:picChg chg="del">
          <ac:chgData name="Annick Haesaerts" userId="b6982379-7774-4ffd-83eb-ea5d2e7a9bd2" providerId="ADAL" clId="{58FFACAB-7C9E-45DF-9003-EBE1D7DB7750}" dt="2025-03-17T12:15:43.404" v="3310" actId="478"/>
          <ac:picMkLst>
            <pc:docMk/>
            <pc:sldMk cId="3857448403" sldId="456"/>
            <ac:picMk id="16" creationId="{331F4046-9E64-D677-1157-21D422DF6E1D}"/>
          </ac:picMkLst>
        </pc:picChg>
        <pc:picChg chg="del">
          <ac:chgData name="Annick Haesaerts" userId="b6982379-7774-4ffd-83eb-ea5d2e7a9bd2" providerId="ADAL" clId="{58FFACAB-7C9E-45DF-9003-EBE1D7DB7750}" dt="2025-03-17T12:15:42.154" v="3309" actId="478"/>
          <ac:picMkLst>
            <pc:docMk/>
            <pc:sldMk cId="3857448403" sldId="456"/>
            <ac:picMk id="18" creationId="{8CDA0701-9B9A-AB5A-56D3-8579CE70B81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996747-4202-DD4B-94AC-6B976FAC7AF4}" type="datetimeFigureOut">
              <a:rPr lang="nl-BE" smtClean="0"/>
              <a:t>18/03/2025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E71038-0F01-804C-8B58-40148AC7517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78996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svg"/><Relationship Id="rId7" Type="http://schemas.openxmlformats.org/officeDocument/2006/relationships/image" Target="../media/image26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11" Type="http://schemas.openxmlformats.org/officeDocument/2006/relationships/image" Target="../media/image36.svg"/><Relationship Id="rId5" Type="http://schemas.openxmlformats.org/officeDocument/2006/relationships/image" Target="../media/image24.svg"/><Relationship Id="rId10" Type="http://schemas.openxmlformats.org/officeDocument/2006/relationships/image" Target="../media/image35.png"/><Relationship Id="rId4" Type="http://schemas.openxmlformats.org/officeDocument/2006/relationships/image" Target="../media/image23.png"/><Relationship Id="rId9" Type="http://schemas.openxmlformats.org/officeDocument/2006/relationships/image" Target="../media/image34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1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14.sv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0.svg"/><Relationship Id="rId7" Type="http://schemas.openxmlformats.org/officeDocument/2006/relationships/image" Target="../media/image26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30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-Titeldia-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18EC9C82-6828-86DA-169D-9081D92771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0" y="0"/>
            <a:ext cx="24382800" cy="1371532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4E71EF7-7EA9-21C2-80C6-CFE0D222AF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800" y="6668449"/>
            <a:ext cx="11217600" cy="4775200"/>
          </a:xfrm>
        </p:spPr>
        <p:txBody>
          <a:bodyPr lIns="0" tIns="0" rIns="0" bIns="0" anchor="b">
            <a:noAutofit/>
          </a:bodyPr>
          <a:lstStyle>
            <a:lvl1pPr algn="l">
              <a:defRPr sz="11292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B9A79CA-2FDE-7BDE-8930-B18EFB17A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800" y="11659744"/>
            <a:ext cx="11217600" cy="1939924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5029" cap="all" baseline="0">
                <a:solidFill>
                  <a:schemeClr val="bg1"/>
                </a:solidFill>
                <a:latin typeface="Flanders Art Sans Condensed" pitchFamily="2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l-NL" dirty="0"/>
              <a:t>Klikken om de ondertitelstijl van het model te bewerken</a:t>
            </a:r>
            <a:endParaRPr lang="nl-BE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D53F322-2928-CD1D-38BB-C6731483314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22800" y="1522800"/>
            <a:ext cx="5912467" cy="201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346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-Titel+BKGim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52AC5644-FA98-DFDD-3EBE-A07FFF2F84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24382800" cy="1371532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4E71EF7-7EA9-21C2-80C6-CFE0D222AF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800" y="7637350"/>
            <a:ext cx="20635742" cy="1939924"/>
          </a:xfrm>
        </p:spPr>
        <p:txBody>
          <a:bodyPr lIns="0" tIns="0" rIns="0" bIns="0" anchor="b">
            <a:noAutofit/>
          </a:bodyPr>
          <a:lstStyle>
            <a:lvl1pPr algn="l">
              <a:defRPr sz="9000" baseline="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B9A79CA-2FDE-7BDE-8930-B18EFB17A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799" y="9680635"/>
            <a:ext cx="20635742" cy="1054173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5000" cap="all" baseline="0">
                <a:solidFill>
                  <a:schemeClr val="accent3"/>
                </a:solidFill>
                <a:latin typeface="Flanders Art Sans Condensed" pitchFamily="2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l-NL" dirty="0"/>
              <a:t>Klikken om de ondertitelstijl van het model te bewerken</a:t>
            </a:r>
            <a:endParaRPr lang="nl-BE" dirty="0"/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ACB1E00F-030A-EF87-0AE8-24C583A52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185" y="12890170"/>
            <a:ext cx="5486043" cy="730250"/>
          </a:xfrm>
        </p:spPr>
        <p:txBody>
          <a:bodyPr lIns="0" tIns="0" rIns="0" bIns="0" anchor="t" anchorCtr="0"/>
          <a:lstStyle>
            <a:lvl1pPr algn="ctr">
              <a:defRPr sz="3000" baseline="0">
                <a:solidFill>
                  <a:schemeClr val="accent3"/>
                </a:solidFill>
                <a:latin typeface="Flanders Art Sans Condensed" pitchFamily="2" charset="77"/>
              </a:defRPr>
            </a:lvl1pPr>
          </a:lstStyle>
          <a:p>
            <a:fld id="{7ED1649C-F388-3F46-A60C-0AF6BF34E8D4}" type="slidenum">
              <a:rPr lang="nl-BE" smtClean="0"/>
              <a:pPr/>
              <a:t>‹nr.›</a:t>
            </a:fld>
            <a:endParaRPr lang="nl-BE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ECA0A7F-6776-4F3E-AB72-99AD29D66F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50206" y="13021200"/>
            <a:ext cx="882000" cy="19023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8CB1427-9034-0226-3622-633B0AD006B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575600" y="763200"/>
            <a:ext cx="1047600" cy="76481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519AE2F-1AC5-98A6-2DFC-3FE9BDD7178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524413" y="3429000"/>
            <a:ext cx="6858000" cy="6858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808F593-6B2A-0A81-FC36-07E78B6AFC7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093613" y="10285763"/>
            <a:ext cx="3430800" cy="34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00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-Titel+Grafie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E71EF7-7EA9-21C2-80C6-CFE0D222AF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800" y="722980"/>
            <a:ext cx="20635742" cy="1939924"/>
          </a:xfrm>
        </p:spPr>
        <p:txBody>
          <a:bodyPr lIns="0" tIns="0" rIns="0" bIns="0" anchor="b">
            <a:noAutofit/>
          </a:bodyPr>
          <a:lstStyle>
            <a:lvl1pPr algn="l">
              <a:defRPr sz="9000" baseline="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B9A79CA-2FDE-7BDE-8930-B18EFB17A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799" y="2766265"/>
            <a:ext cx="20635742" cy="1054173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5000" cap="all" baseline="0">
                <a:solidFill>
                  <a:schemeClr val="accent3"/>
                </a:solidFill>
                <a:latin typeface="Flanders Art Sans Condensed" pitchFamily="2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l-NL" dirty="0"/>
              <a:t>Klikken om de ondertitelstijl van het model te bewerken</a:t>
            </a:r>
            <a:endParaRPr lang="nl-BE" dirty="0"/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ACB1E00F-030A-EF87-0AE8-24C583A52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185" y="12890170"/>
            <a:ext cx="5486043" cy="730250"/>
          </a:xfrm>
        </p:spPr>
        <p:txBody>
          <a:bodyPr lIns="0" tIns="0" rIns="0" bIns="0" anchor="t" anchorCtr="0"/>
          <a:lstStyle>
            <a:lvl1pPr algn="ctr">
              <a:defRPr sz="3000" baseline="0">
                <a:solidFill>
                  <a:schemeClr val="accent3"/>
                </a:solidFill>
                <a:latin typeface="Flanders Art Sans Condensed" pitchFamily="2" charset="77"/>
              </a:defRPr>
            </a:lvl1pPr>
          </a:lstStyle>
          <a:p>
            <a:fld id="{7ED1649C-F388-3F46-A60C-0AF6BF34E8D4}" type="slidenum">
              <a:rPr lang="nl-BE" smtClean="0"/>
              <a:pPr/>
              <a:t>‹nr.›</a:t>
            </a:fld>
            <a:endParaRPr lang="nl-BE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ECA0A7F-6776-4F3E-AB72-99AD29D66F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50206" y="13021200"/>
            <a:ext cx="882000" cy="19023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8CB1427-9034-0226-3622-633B0AD006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575600" y="763200"/>
            <a:ext cx="1047600" cy="764812"/>
          </a:xfrm>
          <a:prstGeom prst="rect">
            <a:avLst/>
          </a:prstGeom>
        </p:spPr>
      </p:pic>
      <p:sp>
        <p:nvSpPr>
          <p:cNvPr id="6" name="Tijdelijke aanduiding voor grafiek 5">
            <a:extLst>
              <a:ext uri="{FF2B5EF4-FFF2-40B4-BE49-F238E27FC236}">
                <a16:creationId xmlns:a16="http://schemas.microsoft.com/office/drawing/2014/main" id="{F5E7416B-E1AB-4774-8F0C-5B2CC81D9C5D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763200" y="4694400"/>
            <a:ext cx="22096800" cy="7498799"/>
          </a:xfrm>
        </p:spPr>
        <p:txBody>
          <a:bodyPr lIns="0" tIns="0" rIns="0" bIns="0">
            <a:noAutofit/>
          </a:bodyPr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06779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-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A7290BD7-5767-8778-DFD5-A388094E0A46}"/>
              </a:ext>
            </a:extLst>
          </p:cNvPr>
          <p:cNvSpPr/>
          <p:nvPr userDrawn="1"/>
        </p:nvSpPr>
        <p:spPr>
          <a:xfrm>
            <a:off x="21239613" y="0"/>
            <a:ext cx="3142800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8CB1427-9034-0226-3622-633B0AD006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575600" y="763200"/>
            <a:ext cx="1047600" cy="76481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519AE2F-1AC5-98A6-2DFC-3FE9BDD7178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118413" y="10594800"/>
            <a:ext cx="3121200" cy="31212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808F593-6B2A-0A81-FC36-07E78B6AFC7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239613" y="7452000"/>
            <a:ext cx="3142800" cy="3142800"/>
          </a:xfrm>
          <a:prstGeom prst="rect">
            <a:avLst/>
          </a:prstGeom>
        </p:spPr>
      </p:pic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B9A52F89-82AB-E713-2683-E488C571E4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0400" y="4456800"/>
            <a:ext cx="14479200" cy="4442400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1659" baseline="0">
                <a:solidFill>
                  <a:schemeClr val="bg1"/>
                </a:solidFill>
                <a:effectLst>
                  <a:outerShdw blurRad="1016000" algn="ctr" rotWithShape="0">
                    <a:prstClr val="black">
                      <a:alpha val="75000"/>
                    </a:prstClr>
                  </a:outerShdw>
                </a:effectLst>
                <a:latin typeface="+mj-lt"/>
              </a:defRPr>
            </a:lvl1pPr>
          </a:lstStyle>
          <a:p>
            <a:pPr lvl="0"/>
            <a:endParaRPr lang="nl-BE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CE531F8-54F9-0AB3-647A-794199AAFF4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239613" y="10593000"/>
            <a:ext cx="1562400" cy="31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397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-Titel+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951B142-F5D1-D379-3A41-ACB66A6004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541600" y="-3600"/>
            <a:ext cx="6602400" cy="3301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4E71EF7-7EA9-21C2-80C6-CFE0D222AF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800" y="722980"/>
            <a:ext cx="20635742" cy="1939924"/>
          </a:xfrm>
        </p:spPr>
        <p:txBody>
          <a:bodyPr lIns="0" tIns="0" rIns="0" bIns="0" anchor="b">
            <a:noAutofit/>
          </a:bodyPr>
          <a:lstStyle>
            <a:lvl1pPr algn="l">
              <a:defRPr sz="9000" baseline="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B9A79CA-2FDE-7BDE-8930-B18EFB17A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799" y="2766265"/>
            <a:ext cx="20635742" cy="1054173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5000" cap="all" baseline="0">
                <a:solidFill>
                  <a:schemeClr val="accent3"/>
                </a:solidFill>
                <a:latin typeface="Flanders Art Sans Condensed" pitchFamily="2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l-NL" dirty="0"/>
              <a:t>Klikken om de ondertitelstijl van het model te bewerken</a:t>
            </a:r>
            <a:endParaRPr lang="nl-BE" dirty="0"/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ACB1E00F-030A-EF87-0AE8-24C583A52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185" y="12890170"/>
            <a:ext cx="5486043" cy="730250"/>
          </a:xfrm>
        </p:spPr>
        <p:txBody>
          <a:bodyPr lIns="0" tIns="0" rIns="0" bIns="0" anchor="t" anchorCtr="0"/>
          <a:lstStyle>
            <a:lvl1pPr algn="ctr">
              <a:defRPr sz="3000" baseline="0">
                <a:solidFill>
                  <a:schemeClr val="accent3"/>
                </a:solidFill>
                <a:latin typeface="Flanders Art Sans Condensed" pitchFamily="2" charset="77"/>
              </a:defRPr>
            </a:lvl1pPr>
          </a:lstStyle>
          <a:p>
            <a:fld id="{7ED1649C-F388-3F46-A60C-0AF6BF34E8D4}" type="slidenum">
              <a:rPr lang="nl-BE" smtClean="0"/>
              <a:pPr/>
              <a:t>‹nr.›</a:t>
            </a:fld>
            <a:endParaRPr lang="nl-BE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ECA0A7F-6776-4F3E-AB72-99AD29D66F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50206" y="13021200"/>
            <a:ext cx="882000" cy="19023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8CB1427-9034-0226-3622-633B0AD006B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575600" y="763200"/>
            <a:ext cx="1047600" cy="764812"/>
          </a:xfrm>
          <a:prstGeom prst="rect">
            <a:avLst/>
          </a:prstGeom>
        </p:spPr>
      </p:pic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B7DDF089-B6DA-A74E-18C1-654AC3FE2D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2800" y="4316400"/>
            <a:ext cx="21337200" cy="7873200"/>
          </a:xfrm>
        </p:spPr>
        <p:txBody>
          <a:bodyPr lIns="0" tIns="0" rIns="0" bIns="0" numCol="3" spcCol="360000">
            <a:noAutofit/>
          </a:bodyPr>
          <a:lstStyle>
            <a:lvl1pPr marL="0" indent="0">
              <a:lnSpc>
                <a:spcPct val="110000"/>
              </a:lnSpc>
              <a:buNone/>
              <a:defRPr sz="2800" baseline="0">
                <a:solidFill>
                  <a:schemeClr val="tx1"/>
                </a:solidFill>
                <a:latin typeface="Flanders Art Sans" pitchFamily="2" charset="77"/>
              </a:defRPr>
            </a:lvl1pPr>
          </a:lstStyle>
          <a:p>
            <a:pPr lvl="0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20639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-Eind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4BB703D-C6EE-F092-4735-E9CD9CF2E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79200" y="5490000"/>
            <a:ext cx="8020800" cy="27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53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-Titeldia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E71EF7-7EA9-21C2-80C6-CFE0D222AF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800" y="6668449"/>
            <a:ext cx="11217600" cy="4775200"/>
          </a:xfrm>
        </p:spPr>
        <p:txBody>
          <a:bodyPr lIns="0" tIns="0" rIns="0" bIns="0" anchor="b">
            <a:noAutofit/>
          </a:bodyPr>
          <a:lstStyle>
            <a:lvl1pPr algn="l">
              <a:defRPr sz="11292" baseline="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B9A79CA-2FDE-7BDE-8930-B18EFB17A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800" y="11659744"/>
            <a:ext cx="11217600" cy="1939924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5029" cap="all" baseline="0">
                <a:solidFill>
                  <a:schemeClr val="accent1"/>
                </a:solidFill>
                <a:latin typeface="Flanders Art Sans Condensed" pitchFamily="2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l-NL" dirty="0"/>
              <a:t>Klikken om de ondertitelstijl van het model te bewerken</a:t>
            </a:r>
            <a:endParaRPr lang="nl-BE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D53F322-2928-CD1D-38BB-C673148331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2800" y="1522800"/>
            <a:ext cx="5911200" cy="201556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9839EBF-8295-5BB8-D82B-8B53FE5F5E6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340013" y="0"/>
            <a:ext cx="8042400" cy="1376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3121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-Sectiekop-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4B9B4692-2339-C7FF-31B6-D3B7E5C1F91A}"/>
              </a:ext>
            </a:extLst>
          </p:cNvPr>
          <p:cNvSpPr/>
          <p:nvPr userDrawn="1"/>
        </p:nvSpPr>
        <p:spPr>
          <a:xfrm>
            <a:off x="3225113" y="1522800"/>
            <a:ext cx="3484605" cy="321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4E71EF7-7EA9-21C2-80C6-CFE0D222AF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00" y="1522800"/>
            <a:ext cx="7305712" cy="3207045"/>
          </a:xfrm>
          <a:prstGeom prst="round1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lIns="0" tIns="540000" rIns="720000" bIns="1087200" anchor="t" anchorCtr="0">
            <a:spAutoFit/>
          </a:bodyPr>
          <a:lstStyle>
            <a:lvl1pPr algn="l">
              <a:defRPr sz="11292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Sectiekop  </a:t>
            </a:r>
            <a:endParaRPr lang="nl-BE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DBDE31F-5399-34A5-4EF0-020074DD95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48000" y="1522800"/>
            <a:ext cx="3214800" cy="3214800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CB9A79CA-2FDE-7BDE-8930-B18EFB17A80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86400" y="3615494"/>
            <a:ext cx="14306204" cy="832937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5029" cap="all" baseline="0">
                <a:solidFill>
                  <a:schemeClr val="bg1"/>
                </a:solidFill>
                <a:latin typeface="Flanders Art Sans Condensed" pitchFamily="2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l-NL" dirty="0"/>
              <a:t>Subtitel</a:t>
            </a:r>
            <a:endParaRPr lang="nl-BE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32E883C2-03D5-EAA3-17FF-78EC2824E7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04000" y="2188800"/>
            <a:ext cx="2162432" cy="198875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913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BE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832802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-Sectiekop-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FC6B8A55-BAA6-6EAA-3E92-5618C14923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0" y="0"/>
            <a:ext cx="24382800" cy="1371532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4E71EF7-7EA9-21C2-80C6-CFE0D222AF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0800" y="9387995"/>
            <a:ext cx="9971903" cy="1563954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>
            <a:lvl1pPr algn="l">
              <a:defRPr sz="11292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Sectiekop  </a:t>
            </a:r>
            <a:endParaRPr lang="nl-BE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DBDE31F-5399-34A5-4EF0-020074DD95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62400" y="8762400"/>
            <a:ext cx="3214800" cy="3214800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CB9A79CA-2FDE-7BDE-8930-B18EFB17A80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00800" y="11085275"/>
            <a:ext cx="9971903" cy="832937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5029" cap="all" baseline="0">
                <a:solidFill>
                  <a:schemeClr val="bg1"/>
                </a:solidFill>
                <a:latin typeface="Flanders Art Sans Condensed" pitchFamily="2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l-NL" dirty="0"/>
              <a:t>Subtitel</a:t>
            </a:r>
            <a:endParaRPr lang="nl-BE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32E883C2-03D5-EAA3-17FF-78EC2824E7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18400" y="9428400"/>
            <a:ext cx="2162432" cy="198875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913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BE" dirty="0"/>
              <a:t>01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078382E-823E-7503-E027-A4238FD5E71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854800" y="763200"/>
            <a:ext cx="2768400" cy="202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02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-Sectiekop-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FC6B8A55-BAA6-6EAA-3E92-5618C14923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0" y="0"/>
            <a:ext cx="24382800" cy="1371532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4E71EF7-7EA9-21C2-80C6-CFE0D222AF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0800" y="9387995"/>
            <a:ext cx="9971903" cy="1563954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>
            <a:lvl1pPr algn="l">
              <a:defRPr sz="11292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Sectiekop  </a:t>
            </a:r>
            <a:endParaRPr lang="nl-BE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DBDE31F-5399-34A5-4EF0-020074DD95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62400" y="8762400"/>
            <a:ext cx="3214800" cy="3214800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CB9A79CA-2FDE-7BDE-8930-B18EFB17A80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00800" y="11085275"/>
            <a:ext cx="9971903" cy="832937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5029" cap="all" baseline="0">
                <a:solidFill>
                  <a:schemeClr val="bg1"/>
                </a:solidFill>
                <a:latin typeface="Flanders Art Sans Condensed" pitchFamily="2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l-NL" dirty="0"/>
              <a:t>Subtitel</a:t>
            </a:r>
            <a:endParaRPr lang="nl-BE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32E883C2-03D5-EAA3-17FF-78EC2824E7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18400" y="9428400"/>
            <a:ext cx="2162432" cy="198875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913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BE" dirty="0"/>
              <a:t>01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078382E-823E-7503-E027-A4238FD5E71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854800" y="763200"/>
            <a:ext cx="2768400" cy="202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3255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-Titel+Tekst+BKGim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C30C68D4-F994-F4EC-D69C-05DF2E13B9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24382800" cy="1371532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951B142-F5D1-D379-3A41-ACB66A6004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541600" y="-3600"/>
            <a:ext cx="6602400" cy="3301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4E71EF7-7EA9-21C2-80C6-CFE0D222AF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800" y="722980"/>
            <a:ext cx="14097598" cy="1939924"/>
          </a:xfrm>
        </p:spPr>
        <p:txBody>
          <a:bodyPr lIns="0" tIns="0" rIns="0" bIns="0" anchor="b">
            <a:noAutofit/>
          </a:bodyPr>
          <a:lstStyle>
            <a:lvl1pPr algn="l">
              <a:defRPr sz="9000" baseline="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B9A79CA-2FDE-7BDE-8930-B18EFB17A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799" y="2766265"/>
            <a:ext cx="14097599" cy="1054173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5000" cap="all" baseline="0">
                <a:solidFill>
                  <a:schemeClr val="accent3"/>
                </a:solidFill>
                <a:latin typeface="Flanders Art Sans Condensed" pitchFamily="2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l-NL" dirty="0"/>
              <a:t>Klikken om de ondertitelstijl van het model te bewerken</a:t>
            </a:r>
            <a:endParaRPr lang="nl-BE" dirty="0"/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ACB1E00F-030A-EF87-0AE8-24C583A52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185" y="12890170"/>
            <a:ext cx="5486043" cy="730250"/>
          </a:xfrm>
        </p:spPr>
        <p:txBody>
          <a:bodyPr lIns="0" tIns="0" rIns="0" bIns="0" anchor="t" anchorCtr="0"/>
          <a:lstStyle>
            <a:lvl1pPr algn="ctr">
              <a:defRPr sz="3000" baseline="0">
                <a:solidFill>
                  <a:schemeClr val="accent3"/>
                </a:solidFill>
                <a:latin typeface="Flanders Art Sans Condensed" pitchFamily="2" charset="77"/>
              </a:defRPr>
            </a:lvl1pPr>
          </a:lstStyle>
          <a:p>
            <a:fld id="{7ED1649C-F388-3F46-A60C-0AF6BF34E8D4}" type="slidenum">
              <a:rPr lang="nl-BE" smtClean="0"/>
              <a:pPr/>
              <a:t>‹nr.›</a:t>
            </a:fld>
            <a:endParaRPr lang="nl-BE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ECA0A7F-6776-4F3E-AB72-99AD29D66F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750206" y="13021200"/>
            <a:ext cx="882000" cy="19023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8CB1427-9034-0226-3622-633B0AD006B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75600" y="763200"/>
            <a:ext cx="1047600" cy="764812"/>
          </a:xfrm>
          <a:prstGeom prst="rect">
            <a:avLst/>
          </a:prstGeom>
        </p:spPr>
      </p:pic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F6B99198-C9FA-E959-0675-3E0990999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2800" y="4215600"/>
            <a:ext cx="14097599" cy="7963200"/>
          </a:xfr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10000"/>
              </a:lnSpc>
              <a:buNone/>
              <a:defRPr sz="3500" baseline="0"/>
            </a:lvl1pPr>
          </a:lstStyle>
          <a:p>
            <a:pPr lvl="0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965684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-Titel+Bullets+BKGim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C30C68D4-F994-F4EC-D69C-05DF2E13B9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0" y="0"/>
            <a:ext cx="24382800" cy="1371532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4E71EF7-7EA9-21C2-80C6-CFE0D222AF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62400" y="722980"/>
            <a:ext cx="14097598" cy="1939924"/>
          </a:xfrm>
        </p:spPr>
        <p:txBody>
          <a:bodyPr lIns="0" tIns="0" rIns="0" bIns="0" anchor="b">
            <a:noAutofit/>
          </a:bodyPr>
          <a:lstStyle>
            <a:lvl1pPr algn="l">
              <a:defRPr sz="9000" baseline="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B9A79CA-2FDE-7BDE-8930-B18EFB17A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62400" y="2766265"/>
            <a:ext cx="14097599" cy="1054173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5000" cap="all" baseline="0">
                <a:solidFill>
                  <a:schemeClr val="accent3"/>
                </a:solidFill>
                <a:latin typeface="Flanders Art Sans Condensed" pitchFamily="2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l-NL" dirty="0"/>
              <a:t>Klikken om de ondertitelstijl van het model te bewerken</a:t>
            </a:r>
            <a:endParaRPr lang="nl-BE" dirty="0"/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ACB1E00F-030A-EF87-0AE8-24C583A52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185" y="12890170"/>
            <a:ext cx="5486043" cy="730250"/>
          </a:xfrm>
        </p:spPr>
        <p:txBody>
          <a:bodyPr lIns="0" tIns="0" rIns="0" bIns="0" anchor="t" anchorCtr="0"/>
          <a:lstStyle>
            <a:lvl1pPr algn="ctr">
              <a:defRPr sz="3000" baseline="0">
                <a:solidFill>
                  <a:schemeClr val="accent3"/>
                </a:solidFill>
                <a:latin typeface="Flanders Art Sans Condensed" pitchFamily="2" charset="77"/>
              </a:defRPr>
            </a:lvl1pPr>
          </a:lstStyle>
          <a:p>
            <a:fld id="{7ED1649C-F388-3F46-A60C-0AF6BF34E8D4}" type="slidenum">
              <a:rPr lang="nl-BE" smtClean="0"/>
              <a:pPr/>
              <a:t>‹nr.›</a:t>
            </a:fld>
            <a:endParaRPr lang="nl-BE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ECA0A7F-6776-4F3E-AB72-99AD29D66F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50206" y="13021200"/>
            <a:ext cx="882000" cy="19023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8CB1427-9034-0226-3622-633B0AD006B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575600" y="763200"/>
            <a:ext cx="1047600" cy="76481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90D1871-FA09-57E1-27DE-2BB685310C0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99198" y="-7849"/>
            <a:ext cx="3301200" cy="3301200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02564400-3A77-30BA-4D0E-B3FB91B63D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62400" y="4215600"/>
            <a:ext cx="14097600" cy="7791083"/>
          </a:xfrm>
        </p:spPr>
        <p:txBody>
          <a:bodyPr lIns="0"/>
          <a:lstStyle>
            <a:lvl1pPr marL="457177" indent="-457177">
              <a:buFontTx/>
              <a:buBlip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</a:buBlip>
              <a:defRPr sz="3500" baseline="0">
                <a:latin typeface="Flanders Art Sans" pitchFamily="2" charset="77"/>
              </a:defRPr>
            </a:lvl1pPr>
            <a:lvl2pPr marL="914400">
              <a:buClr>
                <a:schemeClr val="accent1"/>
              </a:buClr>
              <a:defRPr sz="3000" baseline="0">
                <a:latin typeface="Flanders Art Sans" pitchFamily="2" charset="77"/>
              </a:defRPr>
            </a:lvl2pPr>
            <a:lvl3pPr marL="1371600" indent="-457177">
              <a:buClr>
                <a:schemeClr val="accent1"/>
              </a:buClr>
              <a:buFont typeface="Wingdings" pitchFamily="2" charset="2"/>
              <a:buChar char="§"/>
              <a:defRPr sz="2500" baseline="0">
                <a:latin typeface="Flanders Art Sans" pitchFamily="2" charset="77"/>
              </a:defRPr>
            </a:lvl3pPr>
            <a:lvl4pPr>
              <a:defRPr baseline="0">
                <a:latin typeface="Flanders Art Sans" pitchFamily="2" charset="77"/>
              </a:defRPr>
            </a:lvl4pPr>
            <a:lvl5pPr>
              <a:defRPr baseline="0">
                <a:latin typeface="Flanders Art Sans" pitchFamily="2" charset="77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596676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-Titel+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951B142-F5D1-D379-3A41-ACB66A6004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541600" y="-3600"/>
            <a:ext cx="6602400" cy="3301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4E71EF7-7EA9-21C2-80C6-CFE0D222AF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800" y="722980"/>
            <a:ext cx="20635742" cy="1939924"/>
          </a:xfrm>
        </p:spPr>
        <p:txBody>
          <a:bodyPr lIns="0" tIns="0" rIns="0" bIns="0" anchor="b">
            <a:noAutofit/>
          </a:bodyPr>
          <a:lstStyle>
            <a:lvl1pPr algn="l">
              <a:defRPr sz="9000" baseline="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B9A79CA-2FDE-7BDE-8930-B18EFB17A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799" y="2766265"/>
            <a:ext cx="20635742" cy="1054173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5000" cap="all" baseline="0">
                <a:solidFill>
                  <a:schemeClr val="accent3"/>
                </a:solidFill>
                <a:latin typeface="Flanders Art Sans Condensed" pitchFamily="2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l-NL" dirty="0"/>
              <a:t>Klikken om de ondertitelstijl van het model te bewerken</a:t>
            </a:r>
            <a:endParaRPr lang="nl-BE" dirty="0"/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ACB1E00F-030A-EF87-0AE8-24C583A52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185" y="12890170"/>
            <a:ext cx="5486043" cy="730250"/>
          </a:xfrm>
        </p:spPr>
        <p:txBody>
          <a:bodyPr lIns="0" tIns="0" rIns="0" bIns="0" anchor="t" anchorCtr="0"/>
          <a:lstStyle>
            <a:lvl1pPr algn="ctr">
              <a:defRPr sz="3000" baseline="0">
                <a:solidFill>
                  <a:schemeClr val="accent3"/>
                </a:solidFill>
                <a:latin typeface="Flanders Art Sans Condensed" pitchFamily="2" charset="77"/>
              </a:defRPr>
            </a:lvl1pPr>
          </a:lstStyle>
          <a:p>
            <a:fld id="{7ED1649C-F388-3F46-A60C-0AF6BF34E8D4}" type="slidenum">
              <a:rPr lang="nl-BE" smtClean="0"/>
              <a:pPr/>
              <a:t>‹nr.›</a:t>
            </a:fld>
            <a:endParaRPr lang="nl-BE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ECA0A7F-6776-4F3E-AB72-99AD29D66F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50206" y="13021200"/>
            <a:ext cx="882000" cy="19023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8CB1427-9034-0226-3622-633B0AD006B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575600" y="763200"/>
            <a:ext cx="1047600" cy="764812"/>
          </a:xfrm>
          <a:prstGeom prst="rect">
            <a:avLst/>
          </a:prstGeom>
        </p:spPr>
      </p:pic>
      <p:sp>
        <p:nvSpPr>
          <p:cNvPr id="4" name="Tijdelijke aanduiding voor tekst 8">
            <a:extLst>
              <a:ext uri="{FF2B5EF4-FFF2-40B4-BE49-F238E27FC236}">
                <a16:creationId xmlns:a16="http://schemas.microsoft.com/office/drawing/2014/main" id="{5B3936D2-4CCD-75C7-D9E8-6BFA613071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2798" y="4215600"/>
            <a:ext cx="20635741" cy="7791083"/>
          </a:xfrm>
        </p:spPr>
        <p:txBody>
          <a:bodyPr lIns="0"/>
          <a:lstStyle>
            <a:lvl1pPr marL="457177" indent="-457177">
              <a:buFontTx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  <a:defRPr sz="3500" baseline="0">
                <a:latin typeface="Flanders Art Sans" pitchFamily="2" charset="77"/>
              </a:defRPr>
            </a:lvl1pPr>
            <a:lvl2pPr marL="914400">
              <a:buClr>
                <a:schemeClr val="accent1"/>
              </a:buClr>
              <a:defRPr sz="3000" baseline="0">
                <a:latin typeface="Flanders Art Sans" pitchFamily="2" charset="77"/>
              </a:defRPr>
            </a:lvl2pPr>
            <a:lvl3pPr marL="1371600" indent="-457177">
              <a:buClr>
                <a:schemeClr val="accent1"/>
              </a:buClr>
              <a:buFont typeface="Wingdings" pitchFamily="2" charset="2"/>
              <a:buChar char="§"/>
              <a:defRPr sz="2500" baseline="0">
                <a:latin typeface="Flanders Art Sans" pitchFamily="2" charset="77"/>
              </a:defRPr>
            </a:lvl3pPr>
            <a:lvl4pPr>
              <a:defRPr baseline="0">
                <a:latin typeface="Flanders Art Sans" pitchFamily="2" charset="77"/>
              </a:defRPr>
            </a:lvl4pPr>
            <a:lvl5pPr>
              <a:defRPr baseline="0">
                <a:latin typeface="Flanders Art Sans" pitchFamily="2" charset="77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228744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-F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ACB1E00F-030A-EF87-0AE8-24C583A52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185" y="12890170"/>
            <a:ext cx="5486043" cy="730250"/>
          </a:xfrm>
        </p:spPr>
        <p:txBody>
          <a:bodyPr lIns="0" tIns="0" rIns="0" bIns="0" anchor="t" anchorCtr="0"/>
          <a:lstStyle>
            <a:lvl1pPr algn="ctr">
              <a:defRPr sz="3000" baseline="0">
                <a:solidFill>
                  <a:schemeClr val="accent3"/>
                </a:solidFill>
                <a:latin typeface="Flanders Art Sans Condensed" pitchFamily="2" charset="77"/>
              </a:defRPr>
            </a:lvl1pPr>
          </a:lstStyle>
          <a:p>
            <a:fld id="{7ED1649C-F388-3F46-A60C-0AF6BF34E8D4}" type="slidenum">
              <a:rPr lang="nl-BE" smtClean="0"/>
              <a:pPr/>
              <a:t>‹nr.›</a:t>
            </a:fld>
            <a:endParaRPr lang="nl-BE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ECA0A7F-6776-4F3E-AB72-99AD29D66F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50206" y="13021200"/>
            <a:ext cx="882000" cy="19023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8CB1427-9034-0226-3622-633B0AD006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575600" y="763200"/>
            <a:ext cx="1047600" cy="764812"/>
          </a:xfrm>
          <a:prstGeom prst="rect">
            <a:avLst/>
          </a:prstGeom>
        </p:spPr>
      </p:pic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48602517-2A8D-4A73-95CF-38799DD970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2800" y="8566274"/>
            <a:ext cx="6858000" cy="1503014"/>
          </a:xfrm>
        </p:spPr>
        <p:txBody>
          <a:bodyPr lIns="0" tIns="0" rIns="0" bIns="0" anchor="b" anchorCtr="0">
            <a:noAutofit/>
          </a:bodyPr>
          <a:lstStyle>
            <a:lvl1pPr marL="0" indent="0" algn="ctr">
              <a:buNone/>
              <a:defRPr sz="5300" b="1" i="0" baseline="0">
                <a:solidFill>
                  <a:schemeClr val="accent1"/>
                </a:solidFill>
                <a:latin typeface="Flanders Art Sans Condensed" pitchFamily="2" charset="77"/>
              </a:defRPr>
            </a:lvl1pPr>
          </a:lstStyle>
          <a:p>
            <a:pPr lvl="0"/>
            <a:endParaRPr lang="nl-BE" dirty="0"/>
          </a:p>
        </p:txBody>
      </p:sp>
      <p:sp>
        <p:nvSpPr>
          <p:cNvPr id="9" name="Tijdelijke aanduiding voor tekst 5">
            <a:extLst>
              <a:ext uri="{FF2B5EF4-FFF2-40B4-BE49-F238E27FC236}">
                <a16:creationId xmlns:a16="http://schemas.microsoft.com/office/drawing/2014/main" id="{0B45D76B-9B3B-C691-DB1B-85BB450671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62400" y="8566274"/>
            <a:ext cx="6858000" cy="1503014"/>
          </a:xfrm>
        </p:spPr>
        <p:txBody>
          <a:bodyPr lIns="0" tIns="0" rIns="0" bIns="0" anchor="b" anchorCtr="0">
            <a:noAutofit/>
          </a:bodyPr>
          <a:lstStyle>
            <a:lvl1pPr marL="0" indent="0" algn="ctr">
              <a:buNone/>
              <a:defRPr sz="5300" b="1" i="0" baseline="0">
                <a:solidFill>
                  <a:schemeClr val="accent2"/>
                </a:solidFill>
                <a:latin typeface="Flanders Art Sans Condensed" pitchFamily="2" charset="77"/>
              </a:defRPr>
            </a:lvl1pPr>
          </a:lstStyle>
          <a:p>
            <a:pPr lvl="0"/>
            <a:endParaRPr lang="nl-BE" dirty="0"/>
          </a:p>
        </p:txBody>
      </p:sp>
      <p:sp>
        <p:nvSpPr>
          <p:cNvPr id="11" name="Tijdelijke aanduiding voor tekst 5">
            <a:extLst>
              <a:ext uri="{FF2B5EF4-FFF2-40B4-BE49-F238E27FC236}">
                <a16:creationId xmlns:a16="http://schemas.microsoft.com/office/drawing/2014/main" id="{78500E7E-7F67-9139-7E90-D5BE838BF7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002000" y="8566274"/>
            <a:ext cx="6858000" cy="1503014"/>
          </a:xfrm>
        </p:spPr>
        <p:txBody>
          <a:bodyPr lIns="0" tIns="0" rIns="0" bIns="0" anchor="b" anchorCtr="0">
            <a:noAutofit/>
          </a:bodyPr>
          <a:lstStyle>
            <a:lvl1pPr marL="0" indent="0" algn="ctr">
              <a:buNone/>
              <a:defRPr sz="5300" b="1" i="0" baseline="0">
                <a:solidFill>
                  <a:schemeClr val="accent3"/>
                </a:solidFill>
                <a:latin typeface="Flanders Art Sans Condensed" pitchFamily="2" charset="77"/>
              </a:defRPr>
            </a:lvl1pPr>
          </a:lstStyle>
          <a:p>
            <a:pPr lvl="0"/>
            <a:endParaRPr lang="nl-BE" dirty="0"/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16730DB0-A8AB-F17E-3710-CFD9A43BDD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2413" y="10547350"/>
            <a:ext cx="6858000" cy="207888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3500" baseline="0">
                <a:solidFill>
                  <a:schemeClr val="tx1"/>
                </a:solidFill>
                <a:latin typeface="Flanders Art Sans" pitchFamily="2" charset="77"/>
              </a:defRPr>
            </a:lvl1pPr>
          </a:lstStyle>
          <a:p>
            <a:pPr lvl="0"/>
            <a:endParaRPr lang="nl-BE" dirty="0"/>
          </a:p>
        </p:txBody>
      </p:sp>
      <p:sp>
        <p:nvSpPr>
          <p:cNvPr id="16" name="Tijdelijke aanduiding voor tekst 14">
            <a:extLst>
              <a:ext uri="{FF2B5EF4-FFF2-40B4-BE49-F238E27FC236}">
                <a16:creationId xmlns:a16="http://schemas.microsoft.com/office/drawing/2014/main" id="{415C489E-0FFE-13F3-38B8-2DD6D150A66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62457" y="10547350"/>
            <a:ext cx="6858000" cy="207888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3500" baseline="0">
                <a:solidFill>
                  <a:schemeClr val="tx1"/>
                </a:solidFill>
                <a:latin typeface="Flanders Art Sans" pitchFamily="2" charset="77"/>
              </a:defRPr>
            </a:lvl1pPr>
          </a:lstStyle>
          <a:p>
            <a:pPr lvl="0"/>
            <a:endParaRPr lang="nl-BE" dirty="0"/>
          </a:p>
        </p:txBody>
      </p:sp>
      <p:sp>
        <p:nvSpPr>
          <p:cNvPr id="17" name="Tijdelijke aanduiding voor tekst 14">
            <a:extLst>
              <a:ext uri="{FF2B5EF4-FFF2-40B4-BE49-F238E27FC236}">
                <a16:creationId xmlns:a16="http://schemas.microsoft.com/office/drawing/2014/main" id="{D19E1ED4-31D9-4DC4-327C-B4672C5B7C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002000" y="10547350"/>
            <a:ext cx="6858000" cy="207888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3500" baseline="0">
                <a:solidFill>
                  <a:schemeClr val="tx1"/>
                </a:solidFill>
                <a:latin typeface="Flanders Art Sans" pitchFamily="2" charset="77"/>
              </a:defRPr>
            </a:lvl1pPr>
          </a:lstStyle>
          <a:p>
            <a:pPr lvl="0"/>
            <a:endParaRPr lang="nl-BE" dirty="0"/>
          </a:p>
        </p:txBody>
      </p:sp>
      <p:sp>
        <p:nvSpPr>
          <p:cNvPr id="19" name="Tijdelijke aanduiding voor afbeelding 18">
            <a:extLst>
              <a:ext uri="{FF2B5EF4-FFF2-40B4-BE49-F238E27FC236}">
                <a16:creationId xmlns:a16="http://schemas.microsoft.com/office/drawing/2014/main" id="{97DA88D5-24C8-C298-19A4-622A6BF07F0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522800" y="1522800"/>
            <a:ext cx="6858000" cy="6858000"/>
          </a:xfrm>
        </p:spPr>
        <p:txBody>
          <a:bodyPr lIns="0"/>
          <a:lstStyle/>
          <a:p>
            <a:endParaRPr lang="nl-BE"/>
          </a:p>
        </p:txBody>
      </p:sp>
      <p:sp>
        <p:nvSpPr>
          <p:cNvPr id="20" name="Tijdelijke aanduiding voor afbeelding 18">
            <a:extLst>
              <a:ext uri="{FF2B5EF4-FFF2-40B4-BE49-F238E27FC236}">
                <a16:creationId xmlns:a16="http://schemas.microsoft.com/office/drawing/2014/main" id="{35EC5088-3C68-B65A-9240-13B62B8AFE9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763000" y="1522800"/>
            <a:ext cx="6858000" cy="6858000"/>
          </a:xfrm>
        </p:spPr>
        <p:txBody>
          <a:bodyPr lIns="0"/>
          <a:lstStyle/>
          <a:p>
            <a:endParaRPr lang="nl-BE"/>
          </a:p>
        </p:txBody>
      </p:sp>
      <p:sp>
        <p:nvSpPr>
          <p:cNvPr id="21" name="Tijdelijke aanduiding voor afbeelding 18">
            <a:extLst>
              <a:ext uri="{FF2B5EF4-FFF2-40B4-BE49-F238E27FC236}">
                <a16:creationId xmlns:a16="http://schemas.microsoft.com/office/drawing/2014/main" id="{DEFC9BAF-DA69-3BA3-52D4-4D7D78BAD1A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6003044" y="1522800"/>
            <a:ext cx="6858000" cy="6858000"/>
          </a:xfrm>
        </p:spPr>
        <p:txBody>
          <a:bodyPr lIns="0"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5150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A017D3D-EFC2-62F8-2B94-E6D5C83B9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FB3823-0FCE-4EF3-57CD-95D10B11E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BD08FA-53FB-BCDA-AABB-BD5A455347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C6A80-A6AA-4944-B725-9EC66565E982}" type="datetimeFigureOut">
              <a:rPr lang="nl-BE" smtClean="0"/>
              <a:t>18/03/2025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AAA4C9A-7582-41E8-47CA-235B6168FF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C7D1118-91D4-E30B-FDD7-2FAF1CEF9D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1649C-F388-3F46-A60C-0AF6BF34E8D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469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 userDrawn="1">
          <p15:clr>
            <a:srgbClr val="F26B43"/>
          </p15:clr>
        </p15:guide>
        <p15:guide id="2" pos="767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annick.haesaerts@g-o.be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F04FE8-9AE1-EAA3-BB6E-EA7C8CD8F9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0487" y="6628693"/>
            <a:ext cx="11217600" cy="4775200"/>
          </a:xfrm>
        </p:spPr>
        <p:txBody>
          <a:bodyPr/>
          <a:lstStyle/>
          <a:p>
            <a:r>
              <a:rPr lang="nl-NL" sz="9600" dirty="0"/>
              <a:t>A</a:t>
            </a:r>
            <a:r>
              <a:rPr lang="nl-BE" sz="9600" dirty="0" err="1"/>
              <a:t>dvanced</a:t>
            </a:r>
            <a:r>
              <a:rPr lang="nl-BE" sz="9600" dirty="0"/>
              <a:t> Manufactoring Sector</a:t>
            </a:r>
            <a:br>
              <a:rPr lang="nl-BE" sz="9600" dirty="0"/>
            </a:br>
            <a:r>
              <a:rPr lang="nl-BE" sz="9600" dirty="0" err="1"/>
              <a:t>Regional</a:t>
            </a:r>
            <a:r>
              <a:rPr lang="nl-BE" sz="9600" dirty="0"/>
              <a:t> </a:t>
            </a:r>
            <a:r>
              <a:rPr lang="nl-BE" sz="9600" dirty="0" err="1"/>
              <a:t>exemples</a:t>
            </a:r>
            <a:endParaRPr lang="nl-BE" sz="96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459F230-8033-1E4B-3557-3E03D94732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800" y="12344400"/>
            <a:ext cx="5215930" cy="1255268"/>
          </a:xfrm>
        </p:spPr>
        <p:txBody>
          <a:bodyPr/>
          <a:lstStyle/>
          <a:p>
            <a:r>
              <a:rPr lang="nl-NL" sz="4000" dirty="0"/>
              <a:t>19 – O3- 2025</a:t>
            </a:r>
            <a:endParaRPr lang="nl-BE" sz="4000" dirty="0"/>
          </a:p>
        </p:txBody>
      </p:sp>
    </p:spTree>
    <p:extLst>
      <p:ext uri="{BB962C8B-B14F-4D97-AF65-F5344CB8AC3E}">
        <p14:creationId xmlns:p14="http://schemas.microsoft.com/office/powerpoint/2010/main" val="2376371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6819F6-00FC-6090-C8D0-215D59C6FB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DB83B98-B6B8-B1CC-61E5-483F5A504F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799" y="2766266"/>
            <a:ext cx="18931931" cy="473892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DC22B52-D158-AE0D-6240-7407F186D5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2800" y="3240158"/>
            <a:ext cx="21337200" cy="8949442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Biotechnological and chemical sciences</a:t>
            </a:r>
            <a:endParaRPr lang="nl-BE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8DD88479-9899-9E75-8D14-A715B193B4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3677084"/>
              </p:ext>
            </p:extLst>
          </p:nvPr>
        </p:nvGraphicFramePr>
        <p:xfrm>
          <a:off x="993914" y="524197"/>
          <a:ext cx="22800365" cy="11341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0073">
                  <a:extLst>
                    <a:ext uri="{9D8B030D-6E8A-4147-A177-3AD203B41FA5}">
                      <a16:colId xmlns:a16="http://schemas.microsoft.com/office/drawing/2014/main" val="2064054950"/>
                    </a:ext>
                  </a:extLst>
                </a:gridCol>
                <a:gridCol w="6741159">
                  <a:extLst>
                    <a:ext uri="{9D8B030D-6E8A-4147-A177-3AD203B41FA5}">
                      <a16:colId xmlns:a16="http://schemas.microsoft.com/office/drawing/2014/main" val="412245060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222035921"/>
                    </a:ext>
                  </a:extLst>
                </a:gridCol>
                <a:gridCol w="5923722">
                  <a:extLst>
                    <a:ext uri="{9D8B030D-6E8A-4147-A177-3AD203B41FA5}">
                      <a16:colId xmlns:a16="http://schemas.microsoft.com/office/drawing/2014/main" val="2916587274"/>
                    </a:ext>
                  </a:extLst>
                </a:gridCol>
                <a:gridCol w="5367131">
                  <a:extLst>
                    <a:ext uri="{9D8B030D-6E8A-4147-A177-3AD203B41FA5}">
                      <a16:colId xmlns:a16="http://schemas.microsoft.com/office/drawing/2014/main" val="1295226015"/>
                    </a:ext>
                  </a:extLst>
                </a:gridCol>
              </a:tblGrid>
              <a:tr h="2387894">
                <a:tc gridSpan="5">
                  <a:txBody>
                    <a:bodyPr/>
                    <a:lstStyle/>
                    <a:p>
                      <a:r>
                        <a:rPr lang="en-US" sz="4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</a:t>
                      </a:r>
                      <a:r>
                        <a:rPr lang="en-US" sz="4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rd</a:t>
                      </a:r>
                      <a:r>
                        <a:rPr lang="en-US" sz="4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stage (5+ 6 grade </a:t>
                      </a:r>
                      <a:r>
                        <a:rPr lang="nl-BE" sz="4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4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programme</a:t>
                      </a:r>
                      <a:r>
                        <a:rPr lang="en-US" sz="4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2 years</a:t>
                      </a:r>
                      <a:endParaRPr lang="nl-BE" sz="4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5198894"/>
                  </a:ext>
                </a:extLst>
              </a:tr>
              <a:tr h="1858691">
                <a:tc>
                  <a:txBody>
                    <a:bodyPr/>
                    <a:lstStyle/>
                    <a:p>
                      <a:r>
                        <a:rPr lang="nl-NL" dirty="0" err="1"/>
                        <a:t>Domaine</a:t>
                      </a:r>
                      <a:endParaRPr lang="nl-BE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nl-NL" dirty="0" err="1"/>
                        <a:t>Finality</a:t>
                      </a:r>
                      <a:r>
                        <a:rPr lang="nl-NL" dirty="0"/>
                        <a:t> Flow </a:t>
                      </a:r>
                      <a:r>
                        <a:rPr lang="nl-NL" dirty="0" err="1"/>
                        <a:t>to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higher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education</a:t>
                      </a:r>
                      <a:endParaRPr lang="nl-NL" dirty="0"/>
                    </a:p>
                    <a:p>
                      <a:endParaRPr lang="nl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Double </a:t>
                      </a:r>
                      <a:r>
                        <a:rPr lang="nl-NL" dirty="0" err="1"/>
                        <a:t>Finality</a:t>
                      </a:r>
                      <a:r>
                        <a:rPr lang="nl-NL" dirty="0"/>
                        <a:t> (</a:t>
                      </a:r>
                      <a:r>
                        <a:rPr lang="nl-NL" dirty="0" err="1"/>
                        <a:t>higher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education</a:t>
                      </a:r>
                      <a:r>
                        <a:rPr lang="nl-NL" dirty="0"/>
                        <a:t> or </a:t>
                      </a:r>
                      <a:r>
                        <a:rPr lang="nl-NL" dirty="0" err="1"/>
                        <a:t>labour</a:t>
                      </a:r>
                      <a:r>
                        <a:rPr lang="nl-NL" dirty="0"/>
                        <a:t> market)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Labour market </a:t>
                      </a:r>
                      <a:r>
                        <a:rPr lang="nl-NL" dirty="0" err="1"/>
                        <a:t>finality</a:t>
                      </a: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7390956"/>
                  </a:ext>
                </a:extLst>
              </a:tr>
              <a:tr h="775252">
                <a:tc>
                  <a:txBody>
                    <a:bodyPr/>
                    <a:lstStyle/>
                    <a:p>
                      <a:r>
                        <a:rPr lang="nl-NL" b="1" dirty="0"/>
                        <a:t>STEM</a:t>
                      </a:r>
                      <a:endParaRPr lang="nl-B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94551"/>
                  </a:ext>
                </a:extLst>
              </a:tr>
              <a:tr h="2387894">
                <a:tc>
                  <a:txBody>
                    <a:bodyPr/>
                    <a:lstStyle/>
                    <a:p>
                      <a:r>
                        <a:rPr lang="nl-NL" b="1" dirty="0"/>
                        <a:t>cross-domain</a:t>
                      </a:r>
                    </a:p>
                    <a:p>
                      <a:pPr marL="571500" indent="-571500">
                        <a:buFontTx/>
                        <a:buChar char="-"/>
                      </a:pPr>
                      <a:r>
                        <a:rPr lang="nl-BE" dirty="0" err="1"/>
                        <a:t>economics-mathematics</a:t>
                      </a:r>
                      <a:endParaRPr lang="nl-BE" dirty="0"/>
                    </a:p>
                    <a:p>
                      <a:pPr marL="571500" indent="-571500">
                        <a:buFontTx/>
                        <a:buChar char="-"/>
                      </a:pPr>
                      <a:r>
                        <a:rPr lang="nl-BE" dirty="0" err="1"/>
                        <a:t>science-mathematics</a:t>
                      </a:r>
                      <a:endParaRPr lang="nl-BE" dirty="0"/>
                    </a:p>
                    <a:p>
                      <a:pPr marL="571500" indent="-571500">
                        <a:buFontTx/>
                        <a:buChar char="-"/>
                      </a:pPr>
                      <a:r>
                        <a:rPr lang="nl-BE" dirty="0"/>
                        <a:t>….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nl-BE" b="1" dirty="0"/>
                        <a:t>domain-</a:t>
                      </a:r>
                      <a:r>
                        <a:rPr lang="nl-BE" b="1" dirty="0" err="1"/>
                        <a:t>specific</a:t>
                      </a:r>
                      <a:endParaRPr lang="nl-BE" b="1" dirty="0"/>
                    </a:p>
                    <a:p>
                      <a:pPr marL="571500" lvl="0" indent="-571500">
                        <a:buFont typeface="Arial" panose="020B0604020202020204" pitchFamily="34" charset="0"/>
                        <a:buChar char="•"/>
                      </a:pPr>
                      <a:r>
                        <a:rPr lang="nl-BE" dirty="0" err="1"/>
                        <a:t>technological</a:t>
                      </a:r>
                      <a:r>
                        <a:rPr lang="nl-BE" dirty="0"/>
                        <a:t> </a:t>
                      </a:r>
                      <a:r>
                        <a:rPr lang="nl-BE" dirty="0" err="1"/>
                        <a:t>sciences</a:t>
                      </a:r>
                      <a:r>
                        <a:rPr lang="nl-BE" dirty="0"/>
                        <a:t> </a:t>
                      </a:r>
                      <a:r>
                        <a:rPr lang="nl-BE" dirty="0" err="1"/>
                        <a:t>and</a:t>
                      </a:r>
                      <a:r>
                        <a:rPr lang="nl-BE" dirty="0"/>
                        <a:t> engineering</a:t>
                      </a:r>
                    </a:p>
                    <a:p>
                      <a:pPr marL="571500" lvl="0" indent="-571500">
                        <a:buFont typeface="Arial" panose="020B0604020202020204" pitchFamily="34" charset="0"/>
                        <a:buChar char="•"/>
                      </a:pPr>
                      <a:r>
                        <a:rPr lang="nl-BE" dirty="0" err="1"/>
                        <a:t>Mechatronics</a:t>
                      </a:r>
                      <a:endParaRPr lang="nl-BE" dirty="0"/>
                    </a:p>
                    <a:p>
                      <a:pPr marL="571500" lvl="0" indent="-57150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bio-technological and chemical STEM sciences</a:t>
                      </a:r>
                    </a:p>
                    <a:p>
                      <a:pPr marL="571500" lvl="0" indent="-57150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……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71500" indent="-571500">
                        <a:buFont typeface="Arial" panose="020B0604020202020204" pitchFamily="34" charset="0"/>
                        <a:buChar char="•"/>
                      </a:pPr>
                      <a:endParaRPr lang="nl-NL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71500" indent="-571500">
                        <a:buFont typeface="Arial" panose="020B0604020202020204" pitchFamily="34" charset="0"/>
                        <a:buChar char="•"/>
                      </a:pPr>
                      <a:r>
                        <a:rPr lang="nl-NL" dirty="0" err="1"/>
                        <a:t>automotive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techniques</a:t>
                      </a:r>
                      <a:endParaRPr lang="nl-NL" dirty="0"/>
                    </a:p>
                    <a:p>
                      <a:pPr marL="571500" indent="-571500">
                        <a:buFont typeface="Arial" panose="020B0604020202020204" pitchFamily="34" charset="0"/>
                        <a:buChar char="•"/>
                      </a:pPr>
                      <a:r>
                        <a:rPr lang="nl-NL" dirty="0"/>
                        <a:t>building </a:t>
                      </a:r>
                      <a:r>
                        <a:rPr lang="nl-NL" dirty="0" err="1"/>
                        <a:t>techniques</a:t>
                      </a:r>
                      <a:endParaRPr lang="nl-NL" dirty="0"/>
                    </a:p>
                    <a:p>
                      <a:pPr marL="571500" indent="-571500">
                        <a:buFont typeface="Arial" panose="020B0604020202020204" pitchFamily="34" charset="0"/>
                        <a:buChar char="•"/>
                      </a:pPr>
                      <a:r>
                        <a:rPr lang="nl-NL" dirty="0" err="1"/>
                        <a:t>industrial</a:t>
                      </a:r>
                      <a:r>
                        <a:rPr lang="nl-NL" dirty="0"/>
                        <a:t> ICT</a:t>
                      </a:r>
                    </a:p>
                    <a:p>
                      <a:pPr marL="571500" indent="-571500">
                        <a:buFont typeface="Arial" panose="020B0604020202020204" pitchFamily="34" charset="0"/>
                        <a:buChar char="•"/>
                      </a:pPr>
                      <a:r>
                        <a:rPr lang="nl-NL" dirty="0" err="1"/>
                        <a:t>wood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techniques</a:t>
                      </a:r>
                      <a:endParaRPr lang="nl-NL" dirty="0"/>
                    </a:p>
                    <a:p>
                      <a:pPr marL="571500" indent="-571500">
                        <a:buFont typeface="Arial" panose="020B0604020202020204" pitchFamily="34" charset="0"/>
                        <a:buChar char="•"/>
                      </a:pPr>
                      <a:r>
                        <a:rPr lang="nl-NL" dirty="0" err="1"/>
                        <a:t>aircraft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techniques</a:t>
                      </a:r>
                      <a:endParaRPr lang="nl-NL" dirty="0"/>
                    </a:p>
                    <a:p>
                      <a:pPr marL="571500" indent="-571500">
                        <a:buFont typeface="Arial" panose="020B0604020202020204" pitchFamily="34" charset="0"/>
                        <a:buChar char="•"/>
                      </a:pPr>
                      <a:r>
                        <a:rPr lang="nl-NL" dirty="0"/>
                        <a:t>…</a:t>
                      </a:r>
                    </a:p>
                    <a:p>
                      <a:pPr marL="571500" indent="-571500">
                        <a:buFont typeface="Arial" panose="020B0604020202020204" pitchFamily="34" charset="0"/>
                        <a:buChar char="•"/>
                      </a:pP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71500" indent="-571500">
                        <a:buFont typeface="Arial" panose="020B0604020202020204" pitchFamily="34" charset="0"/>
                        <a:buChar char="•"/>
                      </a:pPr>
                      <a:r>
                        <a:rPr lang="nl-NL" dirty="0" err="1"/>
                        <a:t>bicycle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installations</a:t>
                      </a:r>
                      <a:endParaRPr lang="nl-NL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l-BE" dirty="0" err="1"/>
                        <a:t>cooling</a:t>
                      </a:r>
                      <a:r>
                        <a:rPr lang="nl-BE" dirty="0"/>
                        <a:t> </a:t>
                      </a:r>
                      <a:r>
                        <a:rPr lang="nl-BE" dirty="0" err="1"/>
                        <a:t>installations</a:t>
                      </a:r>
                      <a:endParaRPr lang="nl-BE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l-BE" dirty="0" err="1"/>
                        <a:t>welding-construction</a:t>
                      </a:r>
                      <a:endParaRPr lang="nl-BE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l-BE" dirty="0"/>
                        <a:t>truck-driver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l-BE" dirty="0"/>
                        <a:t>Building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l-BE" dirty="0" err="1"/>
                        <a:t>construction</a:t>
                      </a:r>
                      <a:r>
                        <a:rPr lang="nl-BE" dirty="0"/>
                        <a:t> site machinist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l-BE" dirty="0"/>
                        <a:t>…..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213670"/>
                  </a:ext>
                </a:extLst>
              </a:tr>
              <a:tr h="2387894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71500" marR="0" lvl="0" indent="-571500" algn="l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3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nl-BE" sz="3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71500" lvl="0" indent="-571500">
                        <a:buFont typeface="Arial" panose="020B0604020202020204" pitchFamily="34" charset="0"/>
                        <a:buChar char="•"/>
                      </a:pP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0877797"/>
                  </a:ext>
                </a:extLst>
              </a:tr>
            </a:tbl>
          </a:graphicData>
        </a:graphic>
      </p:graphicFrame>
      <p:sp>
        <p:nvSpPr>
          <p:cNvPr id="7" name="Pijl: omlaag 6">
            <a:extLst>
              <a:ext uri="{FF2B5EF4-FFF2-40B4-BE49-F238E27FC236}">
                <a16:creationId xmlns:a16="http://schemas.microsoft.com/office/drawing/2014/main" id="{E8BC31D6-2B53-21E0-2723-9A8327EE346C}"/>
              </a:ext>
            </a:extLst>
          </p:cNvPr>
          <p:cNvSpPr/>
          <p:nvPr/>
        </p:nvSpPr>
        <p:spPr>
          <a:xfrm>
            <a:off x="1280484" y="3279317"/>
            <a:ext cx="484632" cy="978408"/>
          </a:xfrm>
          <a:prstGeom prst="downArrow">
            <a:avLst>
              <a:gd name="adj1" fmla="val 78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Pijl: rechts 7">
            <a:extLst>
              <a:ext uri="{FF2B5EF4-FFF2-40B4-BE49-F238E27FC236}">
                <a16:creationId xmlns:a16="http://schemas.microsoft.com/office/drawing/2014/main" id="{7167B7D9-E4D7-1125-A27A-D37AFBE3161B}"/>
              </a:ext>
            </a:extLst>
          </p:cNvPr>
          <p:cNvSpPr/>
          <p:nvPr/>
        </p:nvSpPr>
        <p:spPr>
          <a:xfrm>
            <a:off x="6102626" y="4015409"/>
            <a:ext cx="978408" cy="48463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45088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002C1F-A82C-5FEA-0E84-7512E80668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E</a:t>
            </a:r>
            <a:r>
              <a:rPr lang="nl-BE" dirty="0" err="1"/>
              <a:t>xample</a:t>
            </a:r>
            <a:r>
              <a:rPr lang="nl-BE" dirty="0"/>
              <a:t> : project 1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6BD010A-27EA-C435-7B3F-AC6BE30C6F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F</a:t>
            </a:r>
            <a:r>
              <a:rPr lang="nl-BE" dirty="0" err="1"/>
              <a:t>orklift</a:t>
            </a:r>
            <a:r>
              <a:rPr lang="nl-BE" dirty="0"/>
              <a:t> </a:t>
            </a:r>
            <a:r>
              <a:rPr lang="nl-BE" dirty="0" err="1"/>
              <a:t>abnd</a:t>
            </a:r>
            <a:r>
              <a:rPr lang="nl-BE" dirty="0"/>
              <a:t> </a:t>
            </a:r>
            <a:r>
              <a:rPr lang="nl-BE" dirty="0" err="1"/>
              <a:t>reach</a:t>
            </a:r>
            <a:r>
              <a:rPr lang="nl-BE" dirty="0"/>
              <a:t> truck </a:t>
            </a:r>
            <a:r>
              <a:rPr lang="nl-BE" dirty="0" err="1"/>
              <a:t>driving</a:t>
            </a:r>
            <a:r>
              <a:rPr lang="nl-BE" dirty="0"/>
              <a:t> program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B2E06FF-9DCC-2B07-9DC7-E2453BE3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1649C-F388-3F46-A60C-0AF6BF34E8D4}" type="slidenum">
              <a:rPr lang="nl-BE" smtClean="0"/>
              <a:pPr/>
              <a:t>11</a:t>
            </a:fld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1720D03-1B75-B346-C2C7-0B30361A3F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sz="4000" dirty="0" err="1">
                <a:solidFill>
                  <a:schemeClr val="accent1"/>
                </a:solidFill>
                <a:latin typeface="Flanders Art Sans Light" pitchFamily="2" charset="77"/>
              </a:rPr>
              <a:t>Collabaration</a:t>
            </a:r>
            <a:r>
              <a:rPr lang="nl-BE" sz="4000" dirty="0">
                <a:solidFill>
                  <a:schemeClr val="accent1"/>
                </a:solidFill>
                <a:latin typeface="Flanders Art Sans Light" pitchFamily="2" charset="77"/>
              </a:rPr>
              <a:t> GO! – </a:t>
            </a:r>
            <a:r>
              <a:rPr lang="nl-BE" sz="4000" dirty="0" err="1">
                <a:solidFill>
                  <a:schemeClr val="accent1"/>
                </a:solidFill>
                <a:latin typeface="Flanders Art Sans Light" pitchFamily="2" charset="77"/>
              </a:rPr>
              <a:t>Adecco’s</a:t>
            </a:r>
            <a:r>
              <a:rPr lang="nl-BE" sz="4000" dirty="0">
                <a:solidFill>
                  <a:schemeClr val="accent1"/>
                </a:solidFill>
                <a:latin typeface="Flanders Art Sans Light" pitchFamily="2" charset="77"/>
              </a:rPr>
              <a:t> </a:t>
            </a:r>
            <a:r>
              <a:rPr lang="nl-BE" sz="4000" dirty="0" err="1">
                <a:solidFill>
                  <a:schemeClr val="accent1"/>
                </a:solidFill>
                <a:latin typeface="Flanders Art Sans Light" pitchFamily="2" charset="77"/>
              </a:rPr>
              <a:t>Workforce</a:t>
            </a:r>
            <a:r>
              <a:rPr lang="nl-BE" sz="4000" dirty="0">
                <a:solidFill>
                  <a:schemeClr val="accent1"/>
                </a:solidFill>
                <a:latin typeface="Flanders Art Sans Light" pitchFamily="2" charset="77"/>
              </a:rPr>
              <a:t> Academy 4.0</a:t>
            </a:r>
          </a:p>
          <a:p>
            <a:pPr marL="0" indent="0">
              <a:buNone/>
            </a:pPr>
            <a:br>
              <a:rPr lang="nl-BE" dirty="0"/>
            </a:br>
            <a:endParaRPr lang="nl-BE" dirty="0"/>
          </a:p>
        </p:txBody>
      </p:sp>
      <p:pic>
        <p:nvPicPr>
          <p:cNvPr id="7" name="Afbeelding 6" descr="Afbeelding met kleding, persoon, uitrusting, dragen&#10;&#10;Door AI gegenereerde inhoud is mogelijk onjuist.">
            <a:extLst>
              <a:ext uri="{FF2B5EF4-FFF2-40B4-BE49-F238E27FC236}">
                <a16:creationId xmlns:a16="http://schemas.microsoft.com/office/drawing/2014/main" id="{E949325D-AD18-FEA7-6D4E-8393A07D2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905" y="5272943"/>
            <a:ext cx="11973526" cy="798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02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DC6D73-941E-3769-313C-655997E45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A06EAA-87D4-FA7A-0A0D-F484314744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E</a:t>
            </a:r>
            <a:r>
              <a:rPr lang="nl-BE" dirty="0" err="1"/>
              <a:t>xample</a:t>
            </a:r>
            <a:r>
              <a:rPr lang="nl-BE" dirty="0"/>
              <a:t> : project 2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38C0FDE-A82B-DEA8-C342-67A84D271E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Training </a:t>
            </a:r>
            <a:r>
              <a:rPr lang="nl-NL" dirty="0" err="1"/>
              <a:t>with</a:t>
            </a:r>
            <a:r>
              <a:rPr lang="nl-NL" dirty="0"/>
              <a:t> modern </a:t>
            </a:r>
            <a:r>
              <a:rPr lang="nl-NL" dirty="0" err="1"/>
              <a:t>technology</a:t>
            </a:r>
            <a:r>
              <a:rPr lang="nl-NL" dirty="0"/>
              <a:t> in </a:t>
            </a:r>
            <a:r>
              <a:rPr lang="nl-NL" dirty="0" err="1"/>
              <a:t>automotive</a:t>
            </a:r>
            <a:r>
              <a:rPr lang="nl-NL" dirty="0"/>
              <a:t> sector</a:t>
            </a:r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DF4694B-41C0-628F-9E4E-024543B12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1649C-F388-3F46-A60C-0AF6BF34E8D4}" type="slidenum">
              <a:rPr lang="nl-BE" smtClean="0"/>
              <a:pPr/>
              <a:t>12</a:t>
            </a:fld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4258587-2085-C7D5-49B4-D3EA7EC871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sz="4000" dirty="0" err="1">
                <a:solidFill>
                  <a:schemeClr val="accent1"/>
                </a:solidFill>
                <a:latin typeface="Flanders Art Sans Light" pitchFamily="2" charset="77"/>
              </a:rPr>
              <a:t>Collabaration</a:t>
            </a:r>
            <a:r>
              <a:rPr lang="nl-BE" sz="4000" dirty="0">
                <a:solidFill>
                  <a:schemeClr val="accent1"/>
                </a:solidFill>
                <a:latin typeface="Flanders Art Sans Light" pitchFamily="2" charset="77"/>
              </a:rPr>
              <a:t> GO! – Connectief – Diagnose Car</a:t>
            </a:r>
          </a:p>
          <a:p>
            <a:pPr marL="0" indent="0">
              <a:buNone/>
            </a:pPr>
            <a:br>
              <a:rPr lang="nl-BE" dirty="0"/>
            </a:br>
            <a:endParaRPr lang="nl-BE" dirty="0"/>
          </a:p>
        </p:txBody>
      </p:sp>
      <p:pic>
        <p:nvPicPr>
          <p:cNvPr id="10" name="Afbeelding 9" descr="Afbeelding met persoon, tekst, person, elektronica&#10;&#10;Door AI gegenereerde inhoud is mogelijk onjuist.">
            <a:extLst>
              <a:ext uri="{FF2B5EF4-FFF2-40B4-BE49-F238E27FC236}">
                <a16:creationId xmlns:a16="http://schemas.microsoft.com/office/drawing/2014/main" id="{987810A2-19C6-6288-ACD6-E26CDF7CE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546" y="5373134"/>
            <a:ext cx="6548579" cy="4911434"/>
          </a:xfrm>
          <a:prstGeom prst="rect">
            <a:avLst/>
          </a:prstGeom>
        </p:spPr>
      </p:pic>
      <p:pic>
        <p:nvPicPr>
          <p:cNvPr id="16" name="Afbeelding 15" descr="Afbeelding met kleding, persoon, Menselijk gezicht, overdekt&#10;&#10;Door AI gegenereerde inhoud is mogelijk onjuist.">
            <a:extLst>
              <a:ext uri="{FF2B5EF4-FFF2-40B4-BE49-F238E27FC236}">
                <a16:creationId xmlns:a16="http://schemas.microsoft.com/office/drawing/2014/main" id="{CCD2BFC6-60B8-9837-607B-FAC2BD4D2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7474" y="5328301"/>
            <a:ext cx="7750553" cy="4956265"/>
          </a:xfrm>
          <a:prstGeom prst="rect">
            <a:avLst/>
          </a:prstGeom>
        </p:spPr>
      </p:pic>
      <p:pic>
        <p:nvPicPr>
          <p:cNvPr id="18" name="Afbeelding 17" descr="Afbeelding met persoon, kleding, auto, motor&#10;&#10;Door AI gegenereerde inhoud is mogelijk onjuist.">
            <a:extLst>
              <a:ext uri="{FF2B5EF4-FFF2-40B4-BE49-F238E27FC236}">
                <a16:creationId xmlns:a16="http://schemas.microsoft.com/office/drawing/2014/main" id="{84E4A205-B3F2-A3AC-A54F-108C822DD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7103" y="5328302"/>
            <a:ext cx="7434399" cy="495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39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8CAF6F-01FB-302D-1400-50E98CBDE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84D930-F98F-0102-FED3-6FEEA20423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E</a:t>
            </a:r>
            <a:r>
              <a:rPr lang="nl-BE" dirty="0" err="1"/>
              <a:t>xample</a:t>
            </a:r>
            <a:r>
              <a:rPr lang="nl-BE" dirty="0"/>
              <a:t> : project 2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63ECCE6-5DE8-B4E8-7367-5DD31BB838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798" y="2766265"/>
            <a:ext cx="20635742" cy="1054173"/>
          </a:xfrm>
        </p:spPr>
        <p:txBody>
          <a:bodyPr/>
          <a:lstStyle/>
          <a:p>
            <a:r>
              <a:rPr lang="nl-NL" dirty="0"/>
              <a:t>Training </a:t>
            </a:r>
            <a:r>
              <a:rPr lang="nl-NL" dirty="0" err="1"/>
              <a:t>with</a:t>
            </a:r>
            <a:r>
              <a:rPr lang="nl-NL" dirty="0"/>
              <a:t> modern </a:t>
            </a:r>
            <a:r>
              <a:rPr lang="nl-NL" dirty="0" err="1"/>
              <a:t>technology</a:t>
            </a:r>
            <a:r>
              <a:rPr lang="nl-NL" dirty="0"/>
              <a:t> in </a:t>
            </a:r>
            <a:r>
              <a:rPr lang="nl-NL" dirty="0" err="1"/>
              <a:t>automotive</a:t>
            </a:r>
            <a:r>
              <a:rPr lang="nl-NL" dirty="0"/>
              <a:t> sector</a:t>
            </a:r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E789675-9E03-5CB2-15F8-BEF477E8E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1649C-F388-3F46-A60C-0AF6BF34E8D4}" type="slidenum">
              <a:rPr lang="nl-BE" smtClean="0"/>
              <a:pPr/>
              <a:t>13</a:t>
            </a:fld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201B8FC-733C-89F0-10FB-7FA5F7BEBA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sz="4000" dirty="0" err="1">
                <a:solidFill>
                  <a:schemeClr val="accent1"/>
                </a:solidFill>
                <a:latin typeface="Flanders Art Sans Light" pitchFamily="2" charset="77"/>
              </a:rPr>
              <a:t>Collabaration</a:t>
            </a:r>
            <a:r>
              <a:rPr lang="nl-BE" sz="4000" dirty="0">
                <a:solidFill>
                  <a:schemeClr val="accent1"/>
                </a:solidFill>
                <a:latin typeface="Flanders Art Sans Light" pitchFamily="2" charset="77"/>
              </a:rPr>
              <a:t> GO! – Connectief – Diagnose Car</a:t>
            </a:r>
          </a:p>
          <a:p>
            <a:pPr marL="0" indent="0">
              <a:buNone/>
            </a:pPr>
            <a:br>
              <a:rPr lang="nl-BE" dirty="0"/>
            </a:br>
            <a:endParaRPr lang="nl-BE" dirty="0"/>
          </a:p>
        </p:txBody>
      </p:sp>
      <p:pic>
        <p:nvPicPr>
          <p:cNvPr id="7" name="Afbeelding 6" descr="Afbeelding met persoon, Mobiele telefoon, meubels, overdekt&#10;&#10;Door AI gegenereerde inhoud is mogelijk onjuist.">
            <a:extLst>
              <a:ext uri="{FF2B5EF4-FFF2-40B4-BE49-F238E27FC236}">
                <a16:creationId xmlns:a16="http://schemas.microsoft.com/office/drawing/2014/main" id="{A93D9F60-8D91-3F42-39A5-BF810AE6F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874" y="5128992"/>
            <a:ext cx="9267514" cy="6950635"/>
          </a:xfrm>
          <a:prstGeom prst="rect">
            <a:avLst/>
          </a:prstGeom>
        </p:spPr>
      </p:pic>
      <p:pic>
        <p:nvPicPr>
          <p:cNvPr id="12" name="Afbeelding 11" descr="Afbeelding met persoon, kleding, Werkplaats, Auto-onderdeel&#10;&#10;Door AI gegenereerde inhoud is mogelijk onjuist.">
            <a:extLst>
              <a:ext uri="{FF2B5EF4-FFF2-40B4-BE49-F238E27FC236}">
                <a16:creationId xmlns:a16="http://schemas.microsoft.com/office/drawing/2014/main" id="{38C7D897-FE51-8316-7390-9A07B7480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1804" y="5128992"/>
            <a:ext cx="9547811" cy="69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48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54C70F-E74B-2DDE-854D-A37C37669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977D96-C1EB-1D00-8F0A-23A45686C9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/>
              <a:t>Example</a:t>
            </a:r>
            <a:r>
              <a:rPr lang="nl-NL" dirty="0"/>
              <a:t> 3 : ACTA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798E716-DD65-C261-0D78-98ABBCFB2D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 err="1"/>
              <a:t>collaboration</a:t>
            </a:r>
            <a:r>
              <a:rPr lang="nl-BE" dirty="0"/>
              <a:t> Connectief – Chemical </a:t>
            </a:r>
            <a:r>
              <a:rPr lang="nl-BE" dirty="0" err="1"/>
              <a:t>industry</a:t>
            </a:r>
            <a:r>
              <a:rPr lang="nl-BE" dirty="0"/>
              <a:t> training Center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E2EC2C7-7080-7CD6-9C8B-5457797E2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1649C-F388-3F46-A60C-0AF6BF34E8D4}" type="slidenum">
              <a:rPr lang="nl-BE" smtClean="0"/>
              <a:pPr/>
              <a:t>14</a:t>
            </a:fld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4C087B7-E050-A151-ACC6-5EE06C140A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sz="4000" i="1" dirty="0">
                <a:solidFill>
                  <a:schemeClr val="accent1"/>
                </a:solidFill>
                <a:latin typeface="Flanders Art Sans Light" pitchFamily="2" charset="77"/>
              </a:rPr>
              <a:t>Inleiding</a:t>
            </a:r>
          </a:p>
          <a:p>
            <a:pPr marL="0" indent="0">
              <a:buNone/>
            </a:pPr>
            <a:br>
              <a:rPr lang="nl-BE" dirty="0"/>
            </a:br>
            <a:r>
              <a:rPr lang="nl-BE" dirty="0"/>
              <a:t>Tekst (niveau 1)</a:t>
            </a:r>
          </a:p>
          <a:p>
            <a:r>
              <a:rPr lang="nl-BE" dirty="0"/>
              <a:t>Opsomming (niveau 2)</a:t>
            </a:r>
          </a:p>
          <a:p>
            <a:pPr lvl="1"/>
            <a:r>
              <a:rPr lang="nl-BE" dirty="0"/>
              <a:t>Opsomming (niveau 3)</a:t>
            </a:r>
          </a:p>
          <a:p>
            <a:pPr lvl="2"/>
            <a:r>
              <a:rPr lang="nl-BE" dirty="0"/>
              <a:t>Opsomming (niveau 4)</a:t>
            </a:r>
          </a:p>
        </p:txBody>
      </p:sp>
      <p:pic>
        <p:nvPicPr>
          <p:cNvPr id="7" name="Afbeelding 6" descr="Afbeelding met persoon, industrie, kleding, engineering&#10;&#10;Door AI gegenereerde inhoud is mogelijk onjuist.">
            <a:extLst>
              <a:ext uri="{FF2B5EF4-FFF2-40B4-BE49-F238E27FC236}">
                <a16:creationId xmlns:a16="http://schemas.microsoft.com/office/drawing/2014/main" id="{AF4E5455-3203-47AD-E375-062D10D45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843" y="3820438"/>
            <a:ext cx="9355980" cy="6240365"/>
          </a:xfrm>
          <a:prstGeom prst="rect">
            <a:avLst/>
          </a:prstGeom>
        </p:spPr>
      </p:pic>
      <p:pic>
        <p:nvPicPr>
          <p:cNvPr id="9" name="Afbeelding 8" descr="Afbeelding met industrie, engineering, overdekt, staal&#10;&#10;Door AI gegenereerde inhoud is mogelijk onjuist.">
            <a:extLst>
              <a:ext uri="{FF2B5EF4-FFF2-40B4-BE49-F238E27FC236}">
                <a16:creationId xmlns:a16="http://schemas.microsoft.com/office/drawing/2014/main" id="{B54506E0-A18A-B27E-C9E3-15D3D9410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0212" y="3820438"/>
            <a:ext cx="10800197" cy="810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29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97F865-BA28-0CC0-0431-48D5EDA62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280920-DCDC-5B8F-C28E-3547F5B842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E</a:t>
            </a:r>
            <a:r>
              <a:rPr lang="nl-BE" dirty="0" err="1"/>
              <a:t>xample</a:t>
            </a:r>
            <a:r>
              <a:rPr lang="nl-BE" dirty="0"/>
              <a:t> 4 : Wine </a:t>
            </a:r>
            <a:r>
              <a:rPr lang="nl-BE" dirty="0" err="1"/>
              <a:t>Harvest</a:t>
            </a:r>
            <a:r>
              <a:rPr lang="nl-BE" dirty="0"/>
              <a:t> – Corda Campus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8BA2F3C-6D26-20D1-CEF7-F718A23CF6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C</a:t>
            </a:r>
            <a:r>
              <a:rPr lang="nl-BE" dirty="0" err="1"/>
              <a:t>ollabaration</a:t>
            </a:r>
            <a:r>
              <a:rPr lang="nl-BE" dirty="0"/>
              <a:t> </a:t>
            </a:r>
            <a:r>
              <a:rPr lang="nl-BE" dirty="0" err="1"/>
              <a:t>innovation</a:t>
            </a:r>
            <a:r>
              <a:rPr lang="nl-BE" dirty="0"/>
              <a:t> Campus – GO! hotel school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378A537-412E-0051-C4EE-4F6BEACF4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1649C-F388-3F46-A60C-0AF6BF34E8D4}" type="slidenum">
              <a:rPr lang="nl-BE" smtClean="0"/>
              <a:pPr/>
              <a:t>15</a:t>
            </a:fld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26ADB26-F0D3-2FF9-362E-EAF07C01A6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nl-BE" sz="4000" i="1" dirty="0">
              <a:solidFill>
                <a:schemeClr val="accent1"/>
              </a:solidFill>
              <a:latin typeface="Flanders Art Sans Light" pitchFamily="2" charset="77"/>
            </a:endParaRPr>
          </a:p>
        </p:txBody>
      </p:sp>
      <p:pic>
        <p:nvPicPr>
          <p:cNvPr id="7" name="Afbeelding 6" descr="Afbeelding met buitenshuis, wolk, hemel, hek&#10;&#10;Door AI gegenereerde inhoud is mogelijk onjuist.">
            <a:extLst>
              <a:ext uri="{FF2B5EF4-FFF2-40B4-BE49-F238E27FC236}">
                <a16:creationId xmlns:a16="http://schemas.microsoft.com/office/drawing/2014/main" id="{A843C348-F9D4-071F-C051-26E950ACD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798" y="4215600"/>
            <a:ext cx="10668408" cy="7115828"/>
          </a:xfrm>
          <a:prstGeom prst="rect">
            <a:avLst/>
          </a:prstGeom>
        </p:spPr>
      </p:pic>
      <p:pic>
        <p:nvPicPr>
          <p:cNvPr id="9" name="Afbeelding 8" descr="Afbeelding met gras, buitenshuis, hemel, wolk&#10;&#10;Door AI gegenereerde inhoud is mogelijk onjuist.">
            <a:extLst>
              <a:ext uri="{FF2B5EF4-FFF2-40B4-BE49-F238E27FC236}">
                <a16:creationId xmlns:a16="http://schemas.microsoft.com/office/drawing/2014/main" id="{0FA37BB0-9E14-FD37-D188-461621979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7360" y="4215600"/>
            <a:ext cx="9487772" cy="711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83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33EEE6-5D9B-4CC8-5A81-3D11C07DFE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799" y="4850296"/>
            <a:ext cx="14081635" cy="6082747"/>
          </a:xfrm>
        </p:spPr>
        <p:txBody>
          <a:bodyPr/>
          <a:lstStyle/>
          <a:p>
            <a:r>
              <a:rPr lang="nl-NL" sz="5400" dirty="0"/>
              <a:t>Annick Haesaerts</a:t>
            </a:r>
            <a:br>
              <a:rPr lang="nl-NL" sz="5400" dirty="0"/>
            </a:br>
            <a:r>
              <a:rPr lang="nl-NL" sz="5400" dirty="0"/>
              <a:t>Policy </a:t>
            </a:r>
            <a:r>
              <a:rPr lang="nl-NL" sz="5400" dirty="0" err="1"/>
              <a:t>Officer</a:t>
            </a:r>
            <a:r>
              <a:rPr lang="nl-NL" sz="5400" dirty="0"/>
              <a:t> </a:t>
            </a:r>
            <a:r>
              <a:rPr lang="nl-NL" sz="5400" dirty="0" err="1"/>
              <a:t>Education</a:t>
            </a:r>
            <a:r>
              <a:rPr lang="nl-NL" sz="5400" dirty="0"/>
              <a:t>, Training </a:t>
            </a:r>
            <a:r>
              <a:rPr lang="nl-NL" sz="5400" dirty="0" err="1"/>
              <a:t>and</a:t>
            </a:r>
            <a:r>
              <a:rPr lang="nl-NL" sz="5400" dirty="0"/>
              <a:t> </a:t>
            </a:r>
            <a:r>
              <a:rPr lang="nl-NL" sz="5400" dirty="0" err="1"/>
              <a:t>Labor</a:t>
            </a:r>
            <a:r>
              <a:rPr lang="nl-NL" sz="5400" dirty="0"/>
              <a:t> Market</a:t>
            </a:r>
            <a:br>
              <a:rPr lang="nl-NL" sz="5400" dirty="0"/>
            </a:br>
            <a:r>
              <a:rPr lang="nl-NL" sz="5400" dirty="0">
                <a:hlinkClick r:id="rId2"/>
              </a:rPr>
              <a:t>annick.haesaerts@g-o.be</a:t>
            </a:r>
            <a:r>
              <a:rPr lang="nl-NL" sz="5400" dirty="0"/>
              <a:t> </a:t>
            </a:r>
            <a:br>
              <a:rPr lang="nl-NL" sz="5400" dirty="0"/>
            </a:br>
            <a:br>
              <a:rPr lang="nl-NL" sz="5400" dirty="0"/>
            </a:br>
            <a:r>
              <a:rPr lang="nl-NL" sz="5400" dirty="0"/>
              <a:t>+32/492.34.60.20</a:t>
            </a:r>
            <a:br>
              <a:rPr lang="nl-NL" sz="5400" dirty="0"/>
            </a:br>
            <a:endParaRPr lang="nl-BE" sz="54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9EBC4E8-EC71-56FB-F353-0170AFC992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40852" y="11330609"/>
            <a:ext cx="11217600" cy="1712468"/>
          </a:xfrm>
        </p:spPr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88421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9F86FC6-1A21-DE80-F2EA-904C65BDA5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7096" y="4456800"/>
            <a:ext cx="15752504" cy="4442400"/>
          </a:xfrm>
        </p:spPr>
        <p:txBody>
          <a:bodyPr/>
          <a:lstStyle/>
          <a:p>
            <a:r>
              <a:rPr lang="nl-NL" dirty="0" err="1"/>
              <a:t>Questions</a:t>
            </a:r>
            <a:r>
              <a:rPr lang="nl-NL" dirty="0"/>
              <a:t>?</a:t>
            </a:r>
            <a:r>
              <a:rPr lang="nl-B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1084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F04FE8-9AE1-EAA3-BB6E-EA7C8CD8F9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800" y="6668449"/>
            <a:ext cx="11217600" cy="3389951"/>
          </a:xfrm>
        </p:spPr>
        <p:txBody>
          <a:bodyPr/>
          <a:lstStyle/>
          <a:p>
            <a:r>
              <a:rPr lang="nl-NL" dirty="0" err="1"/>
              <a:t>Regional</a:t>
            </a:r>
            <a:r>
              <a:rPr lang="nl-NL" dirty="0"/>
              <a:t> </a:t>
            </a:r>
            <a:r>
              <a:rPr lang="nl-NL" dirty="0" err="1"/>
              <a:t>Example</a:t>
            </a:r>
            <a:r>
              <a:rPr lang="nl-NL" dirty="0"/>
              <a:t> : Belgium - </a:t>
            </a:r>
            <a:r>
              <a:rPr lang="nl-NL" dirty="0" err="1"/>
              <a:t>Flanders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459F230-8033-1E4B-3557-3E03D94732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1843" y="11776076"/>
            <a:ext cx="11757444" cy="1025524"/>
          </a:xfrm>
        </p:spPr>
        <p:txBody>
          <a:bodyPr/>
          <a:lstStyle/>
          <a:p>
            <a:r>
              <a:rPr lang="nl-NL" sz="3200" dirty="0"/>
              <a:t>A</a:t>
            </a:r>
            <a:r>
              <a:rPr lang="nl-BE" sz="3200" dirty="0" err="1"/>
              <a:t>nnick</a:t>
            </a:r>
            <a:r>
              <a:rPr lang="nl-BE" sz="3200" dirty="0"/>
              <a:t> Haesaerts – GO! </a:t>
            </a:r>
            <a:r>
              <a:rPr lang="nl-BE" sz="3200" dirty="0" err="1"/>
              <a:t>Education</a:t>
            </a:r>
            <a:r>
              <a:rPr lang="nl-BE" sz="3200" dirty="0"/>
              <a:t> of </a:t>
            </a:r>
            <a:r>
              <a:rPr lang="nl-BE" sz="3200" dirty="0" err="1"/>
              <a:t>the</a:t>
            </a:r>
            <a:r>
              <a:rPr lang="nl-BE" sz="3200" dirty="0"/>
              <a:t> </a:t>
            </a:r>
            <a:r>
              <a:rPr lang="nl-BE" sz="3200" dirty="0" err="1"/>
              <a:t>Flemish</a:t>
            </a:r>
            <a:r>
              <a:rPr lang="nl-BE" sz="3200" dirty="0"/>
              <a:t> Community</a:t>
            </a:r>
          </a:p>
          <a:p>
            <a:endParaRPr lang="nl-BE" dirty="0"/>
          </a:p>
        </p:txBody>
      </p:sp>
      <p:pic>
        <p:nvPicPr>
          <p:cNvPr id="12" name="Afbeelding 11" descr="Afbeelding met Menselijk gezicht, kleding, persoon, glimlach&#10;&#10;Automatisch gegenereerde beschrijving">
            <a:extLst>
              <a:ext uri="{FF2B5EF4-FFF2-40B4-BE49-F238E27FC236}">
                <a16:creationId xmlns:a16="http://schemas.microsoft.com/office/drawing/2014/main" id="{0F83021C-CC05-A839-17EF-5F0A47273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8842" y="2272351"/>
            <a:ext cx="7662038" cy="1149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69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A80CD0-0788-4A4C-E8C0-386B2A92E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4203A6-F06D-E394-54BB-23C6E7C749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A</a:t>
            </a:r>
            <a:r>
              <a:rPr lang="nl-BE" dirty="0" err="1"/>
              <a:t>genda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6C35E04-BA18-DD0F-3500-5D0505A268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Belgium - </a:t>
            </a:r>
            <a:r>
              <a:rPr lang="nl-NL" dirty="0" err="1"/>
              <a:t>Flanders</a:t>
            </a:r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A59DDDE-0BA0-F028-CE48-4D475198A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1649C-F388-3F46-A60C-0AF6BF34E8D4}" type="slidenum">
              <a:rPr lang="nl-BE" smtClean="0"/>
              <a:pPr/>
              <a:t>3</a:t>
            </a:fld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C95720E-C08B-11FD-A3AD-975D55B398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nl-NL" sz="6000" dirty="0" err="1"/>
              <a:t>Description</a:t>
            </a:r>
            <a:r>
              <a:rPr lang="nl-NL" sz="6000" dirty="0"/>
              <a:t> of </a:t>
            </a:r>
            <a:r>
              <a:rPr lang="nl-NL" sz="6000" dirty="0" err="1"/>
              <a:t>the</a:t>
            </a:r>
            <a:r>
              <a:rPr lang="nl-NL" sz="6000" dirty="0"/>
              <a:t> </a:t>
            </a:r>
            <a:r>
              <a:rPr lang="nl-NL" sz="6000" dirty="0" err="1"/>
              <a:t>labor</a:t>
            </a:r>
            <a:r>
              <a:rPr lang="nl-NL" sz="6000" dirty="0"/>
              <a:t> market in Belgium</a:t>
            </a:r>
          </a:p>
          <a:p>
            <a:pPr marL="514350" indent="-514350">
              <a:buAutoNum type="arabicPeriod"/>
            </a:pPr>
            <a:endParaRPr lang="nl-NL" sz="6000" dirty="0"/>
          </a:p>
          <a:p>
            <a:pPr marL="514350" indent="-514350">
              <a:buAutoNum type="arabicPeriod"/>
            </a:pPr>
            <a:r>
              <a:rPr lang="nl-NL" sz="6000" dirty="0" err="1"/>
              <a:t>Problems</a:t>
            </a:r>
            <a:r>
              <a:rPr lang="nl-NL" sz="6000" dirty="0"/>
              <a:t> in </a:t>
            </a:r>
            <a:r>
              <a:rPr lang="nl-NL" sz="6000" dirty="0" err="1"/>
              <a:t>labor</a:t>
            </a:r>
            <a:r>
              <a:rPr lang="nl-NL" sz="6000" dirty="0"/>
              <a:t> market</a:t>
            </a:r>
          </a:p>
          <a:p>
            <a:pPr marL="514350" indent="-514350">
              <a:buAutoNum type="arabicPeriod"/>
            </a:pPr>
            <a:endParaRPr lang="nl-NL" sz="6000" dirty="0"/>
          </a:p>
          <a:p>
            <a:pPr marL="514350" indent="-514350">
              <a:buAutoNum type="arabicPeriod"/>
            </a:pPr>
            <a:r>
              <a:rPr lang="nl-NL" sz="6000" dirty="0" err="1"/>
              <a:t>Challenges</a:t>
            </a:r>
            <a:r>
              <a:rPr lang="nl-NL" sz="6000" dirty="0"/>
              <a:t> – </a:t>
            </a:r>
            <a:r>
              <a:rPr lang="nl-NL" sz="6000" dirty="0" err="1"/>
              <a:t>solutions</a:t>
            </a:r>
            <a:endParaRPr lang="nl-NL" sz="6000" dirty="0"/>
          </a:p>
          <a:p>
            <a:pPr marL="514350" indent="-514350">
              <a:buAutoNum type="arabicPeriod"/>
            </a:pPr>
            <a:endParaRPr lang="nl-NL" sz="6000" dirty="0"/>
          </a:p>
          <a:p>
            <a:pPr marL="514350" indent="-514350">
              <a:buAutoNum type="arabicPeriod"/>
            </a:pPr>
            <a:r>
              <a:rPr lang="nl-NL" sz="6000" dirty="0" err="1"/>
              <a:t>Projects</a:t>
            </a:r>
            <a:r>
              <a:rPr lang="nl-NL" sz="6000" dirty="0"/>
              <a:t>  </a:t>
            </a:r>
            <a:endParaRPr lang="nl-BE" sz="6000" dirty="0"/>
          </a:p>
        </p:txBody>
      </p:sp>
    </p:spTree>
    <p:extLst>
      <p:ext uri="{BB962C8B-B14F-4D97-AF65-F5344CB8AC3E}">
        <p14:creationId xmlns:p14="http://schemas.microsoft.com/office/powerpoint/2010/main" val="439910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2B7D3A-A3B2-7531-9405-8DE5B1677A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B28D754-6B8B-DC09-1E3F-86A3CC8228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67FDBCA-2D43-E6A0-4CF4-9ADC650107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2800" y="3497791"/>
            <a:ext cx="18176559" cy="10472253"/>
          </a:xfrm>
          <a:noFill/>
        </p:spPr>
      </p:pic>
    </p:spTree>
    <p:extLst>
      <p:ext uri="{BB962C8B-B14F-4D97-AF65-F5344CB8AC3E}">
        <p14:creationId xmlns:p14="http://schemas.microsoft.com/office/powerpoint/2010/main" val="4073631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40F150-1C44-2F5E-CBB1-D3D2D662A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C8EE07-CAFF-2C47-8A32-16DE7D7BB2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/>
              <a:t>Description</a:t>
            </a:r>
            <a:r>
              <a:rPr lang="nl-NL" dirty="0"/>
              <a:t> L</a:t>
            </a:r>
            <a:r>
              <a:rPr lang="nl-BE" dirty="0" err="1"/>
              <a:t>abor</a:t>
            </a:r>
            <a:r>
              <a:rPr lang="nl-BE" dirty="0"/>
              <a:t> Market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52069A9-F197-CD7E-E1C3-E0AF57A07D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G</a:t>
            </a:r>
            <a:r>
              <a:rPr lang="nl-BE" dirty="0" err="1"/>
              <a:t>eneral</a:t>
            </a:r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F3C6081-1BB4-E70E-D8F4-5B251E1D7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1649C-F388-3F46-A60C-0AF6BF34E8D4}" type="slidenum">
              <a:rPr lang="nl-BE" smtClean="0"/>
              <a:pPr/>
              <a:t>5</a:t>
            </a:fld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6244391-4DEF-0D39-1ADB-469E5DF3D2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nl-NL" sz="4000" dirty="0"/>
              <a:t>11.8 </a:t>
            </a:r>
            <a:r>
              <a:rPr lang="nl-NL" sz="4000" dirty="0" err="1"/>
              <a:t>millions</a:t>
            </a:r>
            <a:r>
              <a:rPr lang="nl-NL" sz="4000" dirty="0"/>
              <a:t> </a:t>
            </a:r>
            <a:r>
              <a:rPr lang="nl-NL" sz="4000" b="1" dirty="0" err="1"/>
              <a:t>inhabitants</a:t>
            </a:r>
            <a:endParaRPr lang="nl-NL" sz="4000" b="1" dirty="0"/>
          </a:p>
          <a:p>
            <a:pPr lvl="2"/>
            <a:r>
              <a:rPr lang="nl-NL" sz="4000" dirty="0"/>
              <a:t>6.8 </a:t>
            </a:r>
            <a:r>
              <a:rPr lang="nl-NL" sz="4000" dirty="0" err="1"/>
              <a:t>millions</a:t>
            </a:r>
            <a:r>
              <a:rPr lang="nl-NL" sz="4000" dirty="0"/>
              <a:t> </a:t>
            </a:r>
            <a:r>
              <a:rPr lang="nl-NL" sz="4000" dirty="0" err="1"/>
              <a:t>Flanders</a:t>
            </a:r>
            <a:endParaRPr lang="nl-NL" sz="4000" dirty="0"/>
          </a:p>
          <a:p>
            <a:pPr lvl="2"/>
            <a:r>
              <a:rPr lang="nl-NL" sz="4000" dirty="0"/>
              <a:t>3.7 </a:t>
            </a:r>
            <a:r>
              <a:rPr lang="nl-NL" sz="4000" dirty="0" err="1"/>
              <a:t>millions</a:t>
            </a:r>
            <a:r>
              <a:rPr lang="nl-NL" sz="4000" dirty="0"/>
              <a:t> </a:t>
            </a:r>
            <a:r>
              <a:rPr lang="nl-NL" sz="4000" dirty="0" err="1"/>
              <a:t>Wallonia</a:t>
            </a:r>
            <a:endParaRPr lang="nl-NL" sz="4000" dirty="0"/>
          </a:p>
          <a:p>
            <a:pPr lvl="2"/>
            <a:r>
              <a:rPr lang="nl-NL" sz="4000" dirty="0"/>
              <a:t>1.25 </a:t>
            </a:r>
            <a:r>
              <a:rPr lang="nl-NL" sz="4000" dirty="0" err="1"/>
              <a:t>millions</a:t>
            </a:r>
            <a:r>
              <a:rPr lang="nl-NL" sz="4000" dirty="0"/>
              <a:t> Brussels </a:t>
            </a:r>
            <a:r>
              <a:rPr lang="nl-NL" sz="4000" dirty="0" err="1"/>
              <a:t>Capital</a:t>
            </a:r>
            <a:r>
              <a:rPr lang="nl-NL" sz="4000" dirty="0"/>
              <a:t> </a:t>
            </a:r>
            <a:r>
              <a:rPr lang="nl-NL" sz="4000" dirty="0" err="1"/>
              <a:t>Region</a:t>
            </a:r>
            <a:endParaRPr lang="nl-NL" sz="4000" dirty="0"/>
          </a:p>
          <a:p>
            <a:pPr>
              <a:buFontTx/>
              <a:buChar char="-"/>
            </a:pPr>
            <a:endParaRPr lang="nl-NL" sz="4000" dirty="0"/>
          </a:p>
          <a:p>
            <a:pPr>
              <a:buFontTx/>
              <a:buChar char="-"/>
            </a:pPr>
            <a:r>
              <a:rPr lang="nl-NL" sz="4000" b="1" dirty="0" err="1"/>
              <a:t>Main</a:t>
            </a:r>
            <a:r>
              <a:rPr lang="nl-NL" sz="4000" b="1" dirty="0"/>
              <a:t> Industries </a:t>
            </a:r>
            <a:r>
              <a:rPr lang="nl-NL" sz="4000" dirty="0"/>
              <a:t>: </a:t>
            </a:r>
          </a:p>
          <a:p>
            <a:pPr>
              <a:buFontTx/>
              <a:buChar char="-"/>
            </a:pPr>
            <a:r>
              <a:rPr lang="nl-NL" sz="4000" dirty="0" err="1"/>
              <a:t>Pharmaceutical</a:t>
            </a:r>
            <a:r>
              <a:rPr lang="nl-NL" sz="4000" dirty="0"/>
              <a:t> </a:t>
            </a:r>
            <a:r>
              <a:rPr lang="nl-NL" sz="4000" dirty="0" err="1"/>
              <a:t>industry</a:t>
            </a:r>
            <a:r>
              <a:rPr lang="nl-NL" sz="4000" dirty="0"/>
              <a:t> (20,4%)</a:t>
            </a:r>
          </a:p>
          <a:p>
            <a:pPr>
              <a:buFontTx/>
              <a:buChar char="-"/>
            </a:pPr>
            <a:r>
              <a:rPr lang="nl-NL" sz="4000" dirty="0"/>
              <a:t> Food </a:t>
            </a:r>
            <a:r>
              <a:rPr lang="nl-NL" sz="4000" dirty="0" err="1"/>
              <a:t>anbd</a:t>
            </a:r>
            <a:r>
              <a:rPr lang="nl-NL" sz="4000" dirty="0"/>
              <a:t> Drink </a:t>
            </a:r>
            <a:r>
              <a:rPr lang="nl-NL" sz="4000" dirty="0" err="1"/>
              <a:t>industry</a:t>
            </a:r>
            <a:r>
              <a:rPr lang="nl-NL" sz="4000" dirty="0"/>
              <a:t> (15,4%)</a:t>
            </a:r>
          </a:p>
          <a:p>
            <a:pPr>
              <a:buFontTx/>
              <a:buChar char="-"/>
            </a:pPr>
            <a:r>
              <a:rPr lang="nl-NL" sz="4000" dirty="0"/>
              <a:t>Chemical </a:t>
            </a:r>
            <a:r>
              <a:rPr lang="nl-NL" sz="4000" dirty="0" err="1"/>
              <a:t>Industry</a:t>
            </a:r>
            <a:r>
              <a:rPr lang="nl-NL" sz="4000" dirty="0"/>
              <a:t> (15%)</a:t>
            </a:r>
          </a:p>
          <a:p>
            <a:pPr>
              <a:buFontTx/>
              <a:buChar char="-"/>
            </a:pPr>
            <a:r>
              <a:rPr lang="nl-NL" sz="4000" dirty="0" err="1"/>
              <a:t>Manufacture</a:t>
            </a:r>
            <a:r>
              <a:rPr lang="nl-NL" sz="4000" dirty="0"/>
              <a:t> of </a:t>
            </a:r>
            <a:r>
              <a:rPr lang="nl-NL" sz="4000" dirty="0" err="1"/>
              <a:t>primary</a:t>
            </a:r>
            <a:r>
              <a:rPr lang="nl-NL" sz="4000" dirty="0"/>
              <a:t> </a:t>
            </a:r>
            <a:r>
              <a:rPr lang="nl-NL" sz="4000" dirty="0" err="1"/>
              <a:t>metals</a:t>
            </a:r>
            <a:r>
              <a:rPr lang="nl-NL" sz="4000" dirty="0"/>
              <a:t> </a:t>
            </a:r>
            <a:r>
              <a:rPr lang="nl-NL" sz="4000" dirty="0" err="1"/>
              <a:t>and</a:t>
            </a:r>
            <a:r>
              <a:rPr lang="nl-NL" sz="4000" dirty="0"/>
              <a:t> metal </a:t>
            </a:r>
            <a:r>
              <a:rPr lang="nl-NL" sz="4000" dirty="0" err="1"/>
              <a:t>production</a:t>
            </a:r>
            <a:r>
              <a:rPr lang="nl-NL" sz="4000" dirty="0"/>
              <a:t> (11%)</a:t>
            </a:r>
          </a:p>
          <a:p>
            <a:pPr>
              <a:buFontTx/>
              <a:buChar char="-"/>
            </a:pPr>
            <a:endParaRPr lang="nl-NL" sz="4000" dirty="0"/>
          </a:p>
          <a:p>
            <a:pPr marL="914423" lvl="2" indent="0">
              <a:buNone/>
            </a:pPr>
            <a:endParaRPr lang="nl-BE" sz="3500" dirty="0"/>
          </a:p>
        </p:txBody>
      </p:sp>
    </p:spTree>
    <p:extLst>
      <p:ext uri="{BB962C8B-B14F-4D97-AF65-F5344CB8AC3E}">
        <p14:creationId xmlns:p14="http://schemas.microsoft.com/office/powerpoint/2010/main" val="3408167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525C50-64FA-6890-9C92-84E06CB2F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2489DE-1A88-C80F-15AC-9B7856C4A2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/>
              <a:t>Description</a:t>
            </a:r>
            <a:r>
              <a:rPr lang="nl-NL" dirty="0"/>
              <a:t> L</a:t>
            </a:r>
            <a:r>
              <a:rPr lang="nl-BE" dirty="0" err="1"/>
              <a:t>abor</a:t>
            </a:r>
            <a:r>
              <a:rPr lang="nl-BE" dirty="0"/>
              <a:t> Market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F5E068A-A8F8-F9BF-EDD6-1829A8BAC0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Manufacturing </a:t>
            </a:r>
            <a:r>
              <a:rPr lang="nl-NL" dirty="0" err="1"/>
              <a:t>industry</a:t>
            </a:r>
            <a:r>
              <a:rPr lang="nl-NL" dirty="0"/>
              <a:t> Belgium</a:t>
            </a:r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3EBA33E-4678-6AC0-9F8D-A2164B8A2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1649C-F388-3F46-A60C-0AF6BF34E8D4}" type="slidenum">
              <a:rPr lang="nl-BE" smtClean="0"/>
              <a:pPr/>
              <a:t>6</a:t>
            </a:fld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3827C05-C485-4316-7831-F48CED928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nl-NL" sz="4000" dirty="0"/>
              <a:t>87 </a:t>
            </a:r>
            <a:r>
              <a:rPr lang="nl-NL" sz="4000" dirty="0" err="1"/>
              <a:t>billion</a:t>
            </a:r>
            <a:r>
              <a:rPr lang="nl-NL" sz="4000" dirty="0"/>
              <a:t> € </a:t>
            </a:r>
            <a:r>
              <a:rPr lang="nl-NL" sz="4000" dirty="0" err="1"/>
              <a:t>added</a:t>
            </a:r>
            <a:r>
              <a:rPr lang="nl-NL" sz="4000" dirty="0"/>
              <a:t> </a:t>
            </a:r>
            <a:r>
              <a:rPr lang="nl-NL" sz="4000" dirty="0" err="1"/>
              <a:t>value</a:t>
            </a:r>
            <a:endParaRPr lang="nl-NL" sz="4000" dirty="0"/>
          </a:p>
          <a:p>
            <a:pPr>
              <a:buFontTx/>
              <a:buChar char="-"/>
            </a:pPr>
            <a:r>
              <a:rPr lang="nl-NL" sz="4000" dirty="0"/>
              <a:t>573,000 jobs (11% </a:t>
            </a:r>
            <a:r>
              <a:rPr lang="nl-NL" sz="4000" dirty="0" err="1"/>
              <a:t>total</a:t>
            </a:r>
            <a:r>
              <a:rPr lang="nl-NL" sz="4000" dirty="0"/>
              <a:t> </a:t>
            </a:r>
            <a:r>
              <a:rPr lang="nl-NL" sz="4000" dirty="0" err="1"/>
              <a:t>working</a:t>
            </a:r>
            <a:r>
              <a:rPr lang="nl-NL" sz="4000" dirty="0"/>
              <a:t> </a:t>
            </a:r>
            <a:r>
              <a:rPr lang="nl-NL" sz="4000" dirty="0" err="1"/>
              <a:t>population</a:t>
            </a:r>
            <a:r>
              <a:rPr lang="nl-NL" sz="4000" dirty="0"/>
              <a:t>)</a:t>
            </a:r>
          </a:p>
          <a:p>
            <a:pPr>
              <a:buFontTx/>
              <a:buChar char="-"/>
            </a:pPr>
            <a:r>
              <a:rPr lang="nl-NL" sz="4000" dirty="0"/>
              <a:t>Jobs :</a:t>
            </a:r>
          </a:p>
          <a:p>
            <a:pPr lvl="1">
              <a:buFontTx/>
              <a:buChar char="-"/>
            </a:pPr>
            <a:r>
              <a:rPr lang="nl-NL" sz="4000" dirty="0"/>
              <a:t>Electronics</a:t>
            </a:r>
          </a:p>
          <a:p>
            <a:pPr lvl="1">
              <a:buFontTx/>
              <a:buChar char="-"/>
            </a:pPr>
            <a:r>
              <a:rPr lang="nl-NL" sz="4000" dirty="0"/>
              <a:t>Plastics/</a:t>
            </a:r>
            <a:r>
              <a:rPr lang="nl-NL" sz="4000" dirty="0" err="1"/>
              <a:t>synthetic</a:t>
            </a:r>
            <a:r>
              <a:rPr lang="nl-NL" sz="4000" dirty="0"/>
              <a:t> </a:t>
            </a:r>
            <a:r>
              <a:rPr lang="nl-NL" sz="4000" dirty="0" err="1"/>
              <a:t>materials</a:t>
            </a:r>
            <a:r>
              <a:rPr lang="nl-NL" sz="4000" dirty="0"/>
              <a:t> processing</a:t>
            </a:r>
          </a:p>
          <a:p>
            <a:pPr lvl="1">
              <a:buFontTx/>
              <a:buChar char="-"/>
            </a:pPr>
            <a:r>
              <a:rPr lang="nl-NL" sz="4000" dirty="0" err="1"/>
              <a:t>Mechanical</a:t>
            </a:r>
            <a:r>
              <a:rPr lang="nl-NL" sz="4000" dirty="0"/>
              <a:t> engineering</a:t>
            </a:r>
          </a:p>
          <a:p>
            <a:pPr lvl="1">
              <a:buFontTx/>
              <a:buChar char="-"/>
            </a:pPr>
            <a:r>
              <a:rPr lang="nl-NL" sz="4000" dirty="0"/>
              <a:t>Metal </a:t>
            </a:r>
            <a:r>
              <a:rPr lang="nl-NL" sz="4000" dirty="0" err="1"/>
              <a:t>products</a:t>
            </a:r>
            <a:endParaRPr lang="nl-NL" sz="4000" dirty="0"/>
          </a:p>
          <a:p>
            <a:pPr lvl="1">
              <a:buFontTx/>
              <a:buChar char="-"/>
            </a:pPr>
            <a:r>
              <a:rPr lang="nl-NL" sz="4000" dirty="0" err="1"/>
              <a:t>Textiles</a:t>
            </a:r>
            <a:r>
              <a:rPr lang="nl-NL" sz="4000" dirty="0"/>
              <a:t> </a:t>
            </a:r>
          </a:p>
          <a:p>
            <a:pPr lvl="1">
              <a:buFontTx/>
              <a:buChar char="-"/>
            </a:pPr>
            <a:r>
              <a:rPr lang="nl-NL" sz="4000" dirty="0"/>
              <a:t>Transport equipment</a:t>
            </a:r>
          </a:p>
          <a:p>
            <a:pPr marL="914423" lvl="2" indent="0">
              <a:buNone/>
            </a:pPr>
            <a:endParaRPr lang="nl-BE" sz="3500" dirty="0"/>
          </a:p>
        </p:txBody>
      </p:sp>
    </p:spTree>
    <p:extLst>
      <p:ext uri="{BB962C8B-B14F-4D97-AF65-F5344CB8AC3E}">
        <p14:creationId xmlns:p14="http://schemas.microsoft.com/office/powerpoint/2010/main" val="4274520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72E71E-5803-71DA-515A-04EF4C8F7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86A5F6-C7FC-6FA1-082E-1B7EFF69CB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/>
              <a:t>Description</a:t>
            </a:r>
            <a:r>
              <a:rPr lang="nl-NL" dirty="0"/>
              <a:t> L</a:t>
            </a:r>
            <a:r>
              <a:rPr lang="nl-BE" dirty="0" err="1"/>
              <a:t>abor</a:t>
            </a:r>
            <a:r>
              <a:rPr lang="nl-BE" dirty="0"/>
              <a:t> Market 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B72EDA2-809D-F80E-19F0-9670254CC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1649C-F388-3F46-A60C-0AF6BF34E8D4}" type="slidenum">
              <a:rPr lang="nl-BE" smtClean="0"/>
              <a:pPr/>
              <a:t>7</a:t>
            </a:fld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4733981-5556-E4C0-6C05-1D2C4BA551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742950" indent="-742950">
              <a:buAutoNum type="arabicPeriod"/>
            </a:pPr>
            <a:r>
              <a:rPr lang="nl-NL" sz="6000" dirty="0"/>
              <a:t>Jobs </a:t>
            </a:r>
            <a:r>
              <a:rPr lang="nl-NL" sz="6000" dirty="0" err="1"/>
              <a:t>not</a:t>
            </a:r>
            <a:r>
              <a:rPr lang="nl-NL" sz="6000" dirty="0"/>
              <a:t> </a:t>
            </a:r>
            <a:r>
              <a:rPr lang="nl-NL" sz="6000" dirty="0" err="1"/>
              <a:t>filled</a:t>
            </a:r>
            <a:r>
              <a:rPr lang="nl-NL" sz="6000" dirty="0"/>
              <a:t> in</a:t>
            </a:r>
          </a:p>
          <a:p>
            <a:pPr marL="742950" indent="-742950">
              <a:buAutoNum type="arabicPeriod"/>
            </a:pPr>
            <a:endParaRPr lang="nl-NL" sz="6000" dirty="0"/>
          </a:p>
          <a:p>
            <a:pPr marL="742950" indent="-742950">
              <a:buAutoNum type="arabicPeriod"/>
            </a:pPr>
            <a:r>
              <a:rPr lang="nl-NL" sz="6000" dirty="0" err="1"/>
              <a:t>Labor</a:t>
            </a:r>
            <a:r>
              <a:rPr lang="nl-NL" sz="6000" dirty="0"/>
              <a:t> Market mismatch</a:t>
            </a:r>
          </a:p>
          <a:p>
            <a:pPr marL="742950" indent="-742950">
              <a:buAutoNum type="arabicPeriod"/>
            </a:pPr>
            <a:endParaRPr lang="nl-NL" sz="6000" dirty="0"/>
          </a:p>
          <a:p>
            <a:pPr marL="742950" indent="-742950">
              <a:buAutoNum type="arabicPeriod"/>
            </a:pPr>
            <a:r>
              <a:rPr lang="nl-NL" sz="6000" dirty="0"/>
              <a:t>Rapid </a:t>
            </a:r>
            <a:r>
              <a:rPr lang="nl-NL" sz="6000" dirty="0" err="1"/>
              <a:t>technological</a:t>
            </a:r>
            <a:r>
              <a:rPr lang="nl-NL" sz="6000" dirty="0"/>
              <a:t> </a:t>
            </a:r>
            <a:r>
              <a:rPr lang="nl-NL" sz="6000" dirty="0" err="1"/>
              <a:t>tranformation</a:t>
            </a:r>
            <a:r>
              <a:rPr lang="nl-NL" sz="6000" dirty="0"/>
              <a:t> </a:t>
            </a:r>
            <a:r>
              <a:rPr lang="nl-NL" sz="6000" dirty="0" err="1"/>
              <a:t>and</a:t>
            </a:r>
            <a:r>
              <a:rPr lang="nl-NL" sz="6000" dirty="0"/>
              <a:t> digital </a:t>
            </a:r>
            <a:r>
              <a:rPr lang="nl-NL" sz="6000" dirty="0" err="1"/>
              <a:t>revolution</a:t>
            </a:r>
            <a:endParaRPr lang="nl-NL" sz="6000" dirty="0"/>
          </a:p>
          <a:p>
            <a:pPr marL="0" indent="0">
              <a:buNone/>
            </a:pPr>
            <a:endParaRPr lang="nl-NL" sz="6000" dirty="0"/>
          </a:p>
          <a:p>
            <a:pPr marL="914423" lvl="2" indent="0">
              <a:buNone/>
            </a:pPr>
            <a:endParaRPr lang="nl-BE" sz="3500" dirty="0"/>
          </a:p>
        </p:txBody>
      </p:sp>
      <p:sp>
        <p:nvSpPr>
          <p:cNvPr id="7" name="Ondertitel 6">
            <a:extLst>
              <a:ext uri="{FF2B5EF4-FFF2-40B4-BE49-F238E27FC236}">
                <a16:creationId xmlns:a16="http://schemas.microsoft.com/office/drawing/2014/main" id="{57A2D824-D7C1-9B64-88E3-AF2ED0CC13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err="1"/>
              <a:t>Problems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65756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11E12C-D818-9C23-7C33-0B587D807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4DB343-E8A8-1473-BFB8-7A4B8445B3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/>
              <a:t>Description</a:t>
            </a:r>
            <a:r>
              <a:rPr lang="nl-NL" dirty="0"/>
              <a:t> L</a:t>
            </a:r>
            <a:r>
              <a:rPr lang="nl-BE" dirty="0" err="1"/>
              <a:t>abor</a:t>
            </a:r>
            <a:r>
              <a:rPr lang="nl-BE" dirty="0"/>
              <a:t> Market 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D7FF942-31A3-6057-D6B1-CAD0A8379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1649C-F388-3F46-A60C-0AF6BF34E8D4}" type="slidenum">
              <a:rPr lang="nl-BE" smtClean="0"/>
              <a:pPr/>
              <a:t>8</a:t>
            </a:fld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DB306D5-2C22-8EB7-F177-9643E85BC7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pPr marL="742950" indent="-742950">
              <a:buAutoNum type="arabicPeriod"/>
            </a:pPr>
            <a:r>
              <a:rPr lang="nl-NL" sz="6000" dirty="0" err="1"/>
              <a:t>Activation</a:t>
            </a:r>
            <a:endParaRPr lang="nl-NL" sz="6000" dirty="0"/>
          </a:p>
          <a:p>
            <a:pPr marL="742950" indent="-742950">
              <a:buAutoNum type="arabicPeriod"/>
            </a:pPr>
            <a:endParaRPr lang="nl-NL" sz="6000" dirty="0"/>
          </a:p>
          <a:p>
            <a:pPr marL="742950" indent="-742950">
              <a:buAutoNum type="arabicPeriod"/>
            </a:pPr>
            <a:r>
              <a:rPr lang="nl-NL" sz="6000" dirty="0" err="1"/>
              <a:t>Finding</a:t>
            </a:r>
            <a:r>
              <a:rPr lang="nl-NL" sz="6000" dirty="0"/>
              <a:t> </a:t>
            </a:r>
            <a:r>
              <a:rPr lang="nl-NL" sz="6000" dirty="0" err="1"/>
              <a:t>and</a:t>
            </a:r>
            <a:r>
              <a:rPr lang="nl-NL" sz="6000" dirty="0"/>
              <a:t> </a:t>
            </a:r>
            <a:r>
              <a:rPr lang="nl-NL" sz="6000" dirty="0" err="1"/>
              <a:t>retaining</a:t>
            </a:r>
            <a:r>
              <a:rPr lang="nl-NL" sz="6000" dirty="0"/>
              <a:t> </a:t>
            </a:r>
            <a:r>
              <a:rPr lang="nl-NL" sz="6000" dirty="0" err="1"/>
              <a:t>qualified</a:t>
            </a:r>
            <a:r>
              <a:rPr lang="nl-NL" sz="6000" dirty="0"/>
              <a:t> </a:t>
            </a:r>
            <a:r>
              <a:rPr lang="nl-NL" sz="6000" dirty="0" err="1"/>
              <a:t>people</a:t>
            </a:r>
            <a:r>
              <a:rPr lang="nl-NL" sz="6000" dirty="0"/>
              <a:t>  </a:t>
            </a:r>
          </a:p>
          <a:p>
            <a:pPr marL="742950" indent="-742950">
              <a:buAutoNum type="arabicPeriod"/>
            </a:pPr>
            <a:endParaRPr lang="nl-NL" sz="6000" dirty="0"/>
          </a:p>
          <a:p>
            <a:pPr marL="742950" indent="-742950">
              <a:buAutoNum type="arabicPeriod"/>
            </a:pPr>
            <a:r>
              <a:rPr lang="nl-NL" sz="6000" dirty="0" err="1"/>
              <a:t>Forming</a:t>
            </a:r>
            <a:r>
              <a:rPr lang="nl-NL" sz="6000" dirty="0"/>
              <a:t> </a:t>
            </a:r>
            <a:r>
              <a:rPr lang="nl-NL" sz="6000" dirty="0" err="1"/>
              <a:t>people</a:t>
            </a:r>
            <a:r>
              <a:rPr lang="nl-NL" sz="6000" dirty="0"/>
              <a:t> </a:t>
            </a:r>
            <a:r>
              <a:rPr lang="nl-NL" sz="6000" dirty="0" err="1"/>
              <a:t>with</a:t>
            </a:r>
            <a:r>
              <a:rPr lang="nl-NL" sz="6000" dirty="0"/>
              <a:t> </a:t>
            </a:r>
            <a:r>
              <a:rPr lang="nl-NL" sz="6000" dirty="0" err="1"/>
              <a:t>competences</a:t>
            </a:r>
            <a:r>
              <a:rPr lang="nl-NL" sz="6000" dirty="0"/>
              <a:t> of </a:t>
            </a:r>
            <a:r>
              <a:rPr lang="nl-NL" sz="6000" dirty="0" err="1"/>
              <a:t>future</a:t>
            </a:r>
            <a:endParaRPr lang="nl-NL" sz="6000" dirty="0"/>
          </a:p>
          <a:p>
            <a:pPr marL="742950" indent="-742950">
              <a:buAutoNum type="arabicPeriod"/>
            </a:pPr>
            <a:endParaRPr lang="nl-NL" sz="6000" dirty="0"/>
          </a:p>
          <a:p>
            <a:pPr marL="742950" indent="-742950">
              <a:buAutoNum type="arabicPeriod"/>
            </a:pPr>
            <a:r>
              <a:rPr lang="en-US" sz="6000" dirty="0"/>
              <a:t>Attracting young people to engineering and technology professions</a:t>
            </a:r>
            <a:endParaRPr lang="nl-NL" sz="6000" dirty="0"/>
          </a:p>
          <a:p>
            <a:pPr marL="0" indent="0">
              <a:buNone/>
            </a:pPr>
            <a:endParaRPr lang="nl-NL" sz="6000" dirty="0"/>
          </a:p>
          <a:p>
            <a:pPr marL="914423" lvl="2" indent="0">
              <a:buNone/>
            </a:pPr>
            <a:endParaRPr lang="nl-BE" sz="3500" dirty="0"/>
          </a:p>
        </p:txBody>
      </p:sp>
      <p:sp>
        <p:nvSpPr>
          <p:cNvPr id="7" name="Ondertitel 6">
            <a:extLst>
              <a:ext uri="{FF2B5EF4-FFF2-40B4-BE49-F238E27FC236}">
                <a16:creationId xmlns:a16="http://schemas.microsoft.com/office/drawing/2014/main" id="{BE944282-FC92-A61B-1D62-1F788B2DFB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err="1"/>
              <a:t>Challenges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17023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31E20C-E9F0-645F-EAA2-F14FA4883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888A37-08A2-C352-3529-BBF960D4C4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/>
              <a:t>Description</a:t>
            </a:r>
            <a:r>
              <a:rPr lang="nl-NL" dirty="0"/>
              <a:t> L</a:t>
            </a:r>
            <a:r>
              <a:rPr lang="nl-BE" dirty="0" err="1"/>
              <a:t>abor</a:t>
            </a:r>
            <a:r>
              <a:rPr lang="nl-BE" dirty="0"/>
              <a:t> Market 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5203DED-E8A6-27D4-F1EE-213DFBBF0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1649C-F388-3F46-A60C-0AF6BF34E8D4}" type="slidenum">
              <a:rPr lang="nl-BE" smtClean="0"/>
              <a:pPr/>
              <a:t>9</a:t>
            </a:fld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1C61DAE-2195-DBFF-271B-22BDED60D5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pPr marL="742950" indent="-742950">
              <a:buAutoNum type="arabicPeriod"/>
            </a:pPr>
            <a:r>
              <a:rPr lang="nl-NL" sz="6000" dirty="0" err="1"/>
              <a:t>Revalue</a:t>
            </a:r>
            <a:r>
              <a:rPr lang="nl-NL" sz="6000" dirty="0"/>
              <a:t> </a:t>
            </a:r>
            <a:r>
              <a:rPr lang="nl-NL" sz="6000" dirty="0" err="1"/>
              <a:t>technical</a:t>
            </a:r>
            <a:r>
              <a:rPr lang="nl-NL" sz="6000" dirty="0"/>
              <a:t> </a:t>
            </a:r>
            <a:r>
              <a:rPr lang="nl-NL" sz="6000" dirty="0" err="1"/>
              <a:t>and</a:t>
            </a:r>
            <a:r>
              <a:rPr lang="nl-NL" sz="6000" dirty="0"/>
              <a:t> </a:t>
            </a:r>
            <a:r>
              <a:rPr lang="nl-NL" sz="6000" dirty="0" err="1"/>
              <a:t>vocational</a:t>
            </a:r>
            <a:r>
              <a:rPr lang="nl-NL" sz="6000" dirty="0"/>
              <a:t> </a:t>
            </a:r>
            <a:r>
              <a:rPr lang="nl-NL" sz="6000" dirty="0" err="1"/>
              <a:t>education</a:t>
            </a:r>
            <a:endParaRPr lang="nl-NL" sz="6000" dirty="0"/>
          </a:p>
          <a:p>
            <a:pPr marL="742950" indent="-742950">
              <a:buAutoNum type="arabicPeriod"/>
            </a:pPr>
            <a:endParaRPr lang="nl-NL" sz="6000" dirty="0"/>
          </a:p>
          <a:p>
            <a:pPr marL="742950" indent="-742950">
              <a:buAutoNum type="arabicPeriod"/>
            </a:pPr>
            <a:r>
              <a:rPr lang="nl-NL" sz="6000" dirty="0"/>
              <a:t>Companies : academies + training programs</a:t>
            </a:r>
          </a:p>
          <a:p>
            <a:pPr marL="742950" indent="-742950">
              <a:buAutoNum type="arabicPeriod"/>
            </a:pPr>
            <a:endParaRPr lang="nl-NL" sz="6000" dirty="0"/>
          </a:p>
          <a:p>
            <a:pPr marL="742950" indent="-742950">
              <a:buAutoNum type="arabicPeriod"/>
            </a:pPr>
            <a:r>
              <a:rPr lang="nl-NL" sz="6000" dirty="0" err="1"/>
              <a:t>Reginal</a:t>
            </a:r>
            <a:r>
              <a:rPr lang="nl-NL" sz="6000" dirty="0"/>
              <a:t> Technology Centers in </a:t>
            </a:r>
            <a:r>
              <a:rPr lang="nl-NL" sz="6000" dirty="0" err="1"/>
              <a:t>every</a:t>
            </a:r>
            <a:r>
              <a:rPr lang="nl-NL" sz="6000" dirty="0"/>
              <a:t> </a:t>
            </a:r>
            <a:r>
              <a:rPr lang="nl-NL" sz="6000" dirty="0" err="1"/>
              <a:t>Province</a:t>
            </a:r>
            <a:endParaRPr lang="nl-NL" sz="6000" dirty="0"/>
          </a:p>
          <a:p>
            <a:pPr marL="742950" indent="-742950">
              <a:buAutoNum type="arabicPeriod"/>
            </a:pPr>
            <a:endParaRPr lang="nl-NL" sz="6000" dirty="0"/>
          </a:p>
          <a:p>
            <a:pPr marL="742950" indent="-742950">
              <a:buAutoNum type="arabicPeriod"/>
            </a:pPr>
            <a:r>
              <a:rPr lang="en-US" sz="6000" dirty="0"/>
              <a:t>Attracting young people to engineering and technology professions</a:t>
            </a:r>
            <a:endParaRPr lang="nl-NL" sz="6000" dirty="0"/>
          </a:p>
          <a:p>
            <a:pPr marL="0" indent="0">
              <a:buNone/>
            </a:pPr>
            <a:endParaRPr lang="nl-NL" sz="6000" dirty="0"/>
          </a:p>
          <a:p>
            <a:pPr marL="914423" lvl="2" indent="0">
              <a:buNone/>
            </a:pPr>
            <a:endParaRPr lang="nl-BE" sz="3500" dirty="0"/>
          </a:p>
        </p:txBody>
      </p:sp>
      <p:sp>
        <p:nvSpPr>
          <p:cNvPr id="7" name="Ondertitel 6">
            <a:extLst>
              <a:ext uri="{FF2B5EF4-FFF2-40B4-BE49-F238E27FC236}">
                <a16:creationId xmlns:a16="http://schemas.microsoft.com/office/drawing/2014/main" id="{146EB774-0AF3-BEE6-3973-5D14A78291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797" y="2805026"/>
            <a:ext cx="20635742" cy="1054173"/>
          </a:xfrm>
        </p:spPr>
        <p:txBody>
          <a:bodyPr/>
          <a:lstStyle/>
          <a:p>
            <a:r>
              <a:rPr lang="nl-NL" dirty="0" err="1"/>
              <a:t>solutions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6668664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GO!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3004B"/>
      </a:accent1>
      <a:accent2>
        <a:srgbClr val="67C0BA"/>
      </a:accent2>
      <a:accent3>
        <a:srgbClr val="532464"/>
      </a:accent3>
      <a:accent4>
        <a:srgbClr val="C3004B"/>
      </a:accent4>
      <a:accent5>
        <a:srgbClr val="67C0BA"/>
      </a:accent5>
      <a:accent6>
        <a:srgbClr val="532464"/>
      </a:accent6>
      <a:hlink>
        <a:srgbClr val="0563C1"/>
      </a:hlink>
      <a:folHlink>
        <a:srgbClr val="954F72"/>
      </a:folHlink>
    </a:clrScheme>
    <a:fontScheme name="GO! - FlandersArt">
      <a:majorFont>
        <a:latin typeface="Flanders Art Sans Condensed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landers Art Sans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1D86D124455048A6821EC2F735DC76" ma:contentTypeVersion="23" ma:contentTypeDescription="Een nieuw document maken." ma:contentTypeScope="" ma:versionID="cf8d154baa8ca858df8ef1864ea90e7a">
  <xsd:schema xmlns:xsd="http://www.w3.org/2001/XMLSchema" xmlns:xs="http://www.w3.org/2001/XMLSchema" xmlns:p="http://schemas.microsoft.com/office/2006/metadata/properties" xmlns:ns2="9b376cc6-f98e-417c-b8ac-7bcab5e3e212" xmlns:ns3="68ae350d-59fa-45a2-a2f7-7bb9f21f6a8e" xmlns:ns4="4bb52b95-1d26-4485-a7f7-32300cb3e568" targetNamespace="http://schemas.microsoft.com/office/2006/metadata/properties" ma:root="true" ma:fieldsID="f333be73c7798636229591bfa3393605" ns2:_="" ns3:_="" ns4:_="">
    <xsd:import namespace="9b376cc6-f98e-417c-b8ac-7bcab5e3e212"/>
    <xsd:import namespace="68ae350d-59fa-45a2-a2f7-7bb9f21f6a8e"/>
    <xsd:import namespace="4bb52b95-1d26-4485-a7f7-32300cb3e568"/>
    <xsd:element name="properties">
      <xsd:complexType>
        <xsd:sequence>
          <xsd:element name="documentManagement">
            <xsd:complexType>
              <xsd:all>
                <xsd:element ref="ns3:ea419fdd8158496e9de12f80eee6c195" minOccurs="0"/>
                <xsd:element ref="ns2:TaxCatchAll" minOccurs="0"/>
                <xsd:element ref="ns3:bab43d5f55e34f45b76f910126591bc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LengthInSeconds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lcf76f155ced4ddcb4097134ff3c332f" minOccurs="0"/>
                <xsd:element ref="ns4:MediaServiceLocation" minOccurs="0"/>
                <xsd:element ref="ns3:b8728aa4e98d4c1dbb9e20f9bd3b33a8" minOccurs="0"/>
                <xsd:element ref="ns3:GOBoxDatumOverleg" minOccurs="0"/>
                <xsd:element ref="ns4:MediaServiceObjectDetectorVersion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376cc6-f98e-417c-b8ac-7bcab5e3e212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d6df551e-a8f3-4042-93e5-8928a9aadc3d}" ma:internalName="TaxCatchAll" ma:showField="CatchAllData" ma:web="9b376cc6-f98e-417c-b8ac-7bcab5e3e21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ae350d-59fa-45a2-a2f7-7bb9f21f6a8e" elementFormDefault="qualified">
    <xsd:import namespace="http://schemas.microsoft.com/office/2006/documentManagement/types"/>
    <xsd:import namespace="http://schemas.microsoft.com/office/infopath/2007/PartnerControls"/>
    <xsd:element name="ea419fdd8158496e9de12f80eee6c195" ma:index="9" nillable="true" ma:taxonomy="true" ma:internalName="ea419fdd8158496e9de12f80eee6c195" ma:taxonomyFieldName="GOBoxDocumentType" ma:displayName="Documenttype" ma:default="" ma:fieldId="{ea419fdd-8158-496e-9de1-2f80eee6c195}" ma:sspId="87c02e2b-7bc6-4e65-a2b1-413dd5aa26d9" ma:termSetId="5be5aace-90c7-4d5d-9a2d-9582ff90b22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ab43d5f55e34f45b76f910126591bce" ma:index="12" nillable="true" ma:taxonomy="true" ma:internalName="bab43d5f55e34f45b76f910126591bce" ma:taxonomyFieldName="GOBoxJaar" ma:displayName="Jaar" ma:default="" ma:fieldId="{bab43d5f-55e3-4f45-b76f-910126591bce}" ma:sspId="87c02e2b-7bc6-4e65-a2b1-413dd5aa26d9" ma:termSetId="c690ad67-c4de-4583-b502-06f4dbe0596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8728aa4e98d4c1dbb9e20f9bd3b33a8" ma:index="27" nillable="true" ma:taxonomy="true" ma:internalName="b8728aa4e98d4c1dbb9e20f9bd3b33a8" ma:taxonomyFieldName="GOBoxStatusDocument" ma:displayName="Status document" ma:default="" ma:fieldId="{b8728aa4-e98d-4c1d-bb9e-20f9bd3b33a8}" ma:sspId="87c02e2b-7bc6-4e65-a2b1-413dd5aa26d9" ma:termSetId="7bbd8520-02cb-4a5a-a0df-1f0beb9bcb5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OBoxDatumOverleg" ma:index="28" nillable="true" ma:displayName="Datum overleg" ma:format="DateOnly" ma:internalName="GOBoxDatumOverleg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b52b95-1d26-4485-a7f7-32300cb3e5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4" nillable="true" ma:taxonomy="true" ma:internalName="lcf76f155ced4ddcb4097134ff3c332f" ma:taxonomyFieldName="MediaServiceImageTags" ma:displayName="Afbeeldingtags" ma:readOnly="false" ma:fieldId="{5cf76f15-5ced-4ddc-b409-7134ff3c332f}" ma:taxonomyMulti="true" ma:sspId="87c02e2b-7bc6-4e65-a2b1-413dd5aa26d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5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8728aa4e98d4c1dbb9e20f9bd3b33a8 xmlns="68ae350d-59fa-45a2-a2f7-7bb9f21f6a8e">
      <Terms xmlns="http://schemas.microsoft.com/office/infopath/2007/PartnerControls"/>
    </b8728aa4e98d4c1dbb9e20f9bd3b33a8>
    <bab43d5f55e34f45b76f910126591bce xmlns="68ae350d-59fa-45a2-a2f7-7bb9f21f6a8e">
      <Terms xmlns="http://schemas.microsoft.com/office/infopath/2007/PartnerControls"/>
    </bab43d5f55e34f45b76f910126591bce>
    <lcf76f155ced4ddcb4097134ff3c332f xmlns="4bb52b95-1d26-4485-a7f7-32300cb3e568">
      <Terms xmlns="http://schemas.microsoft.com/office/infopath/2007/PartnerControls"/>
    </lcf76f155ced4ddcb4097134ff3c332f>
    <TaxCatchAll xmlns="9b376cc6-f98e-417c-b8ac-7bcab5e3e212" xsi:nil="true"/>
    <ea419fdd8158496e9de12f80eee6c195 xmlns="68ae350d-59fa-45a2-a2f7-7bb9f21f6a8e">
      <Terms xmlns="http://schemas.microsoft.com/office/infopath/2007/PartnerControls"/>
    </ea419fdd8158496e9de12f80eee6c195>
    <GOBoxDatumOverleg xmlns="68ae350d-59fa-45a2-a2f7-7bb9f21f6a8e" xsi:nil="true"/>
  </documentManagement>
</p:properties>
</file>

<file path=customXml/itemProps1.xml><?xml version="1.0" encoding="utf-8"?>
<ds:datastoreItem xmlns:ds="http://schemas.openxmlformats.org/officeDocument/2006/customXml" ds:itemID="{7D1516AD-3188-4142-B0E2-92DEBFD6F6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376cc6-f98e-417c-b8ac-7bcab5e3e212"/>
    <ds:schemaRef ds:uri="68ae350d-59fa-45a2-a2f7-7bb9f21f6a8e"/>
    <ds:schemaRef ds:uri="4bb52b95-1d26-4485-a7f7-32300cb3e5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6891E42-7E30-483E-8729-73046B08987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8872971-C572-4D75-A78D-6B386A38C056}">
  <ds:schemaRefs>
    <ds:schemaRef ds:uri="http://schemas.microsoft.com/office/2006/metadata/properties"/>
    <ds:schemaRef ds:uri="http://schemas.microsoft.com/office/infopath/2007/PartnerControls"/>
    <ds:schemaRef ds:uri="68ae350d-59fa-45a2-a2f7-7bb9f21f6a8e"/>
    <ds:schemaRef ds:uri="a086dee6-d02d-42e2-bf01-1b495b990ed4"/>
    <ds:schemaRef ds:uri="1b0cd137-ec00-41eb-b7e0-b8a74c48a62b"/>
    <ds:schemaRef ds:uri="4bb52b95-1d26-4485-a7f7-32300cb3e568"/>
    <ds:schemaRef ds:uri="9b376cc6-f98e-417c-b8ac-7bcab5e3e21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433</Words>
  <Application>Microsoft Office PowerPoint</Application>
  <PresentationFormat>Aangepast</PresentationFormat>
  <Paragraphs>125</Paragraphs>
  <Slides>17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7" baseType="lpstr">
      <vt:lpstr>Aptos</vt:lpstr>
      <vt:lpstr>Arial</vt:lpstr>
      <vt:lpstr>Calibri</vt:lpstr>
      <vt:lpstr>Flanders Art Sans</vt:lpstr>
      <vt:lpstr>Flanders Art Sans Condensed</vt:lpstr>
      <vt:lpstr>Flanders Art Sans Condensed Bold</vt:lpstr>
      <vt:lpstr>Flanders Art Sans Light</vt:lpstr>
      <vt:lpstr>Symbol</vt:lpstr>
      <vt:lpstr>Wingdings</vt:lpstr>
      <vt:lpstr>Kantoorthema</vt:lpstr>
      <vt:lpstr>Advanced Manufactoring Sector Regional exemples</vt:lpstr>
      <vt:lpstr>Regional Example : Belgium - Flanders</vt:lpstr>
      <vt:lpstr>Agenda</vt:lpstr>
      <vt:lpstr>PowerPoint-presentatie</vt:lpstr>
      <vt:lpstr>Description Labor Market </vt:lpstr>
      <vt:lpstr>Description Labor Market </vt:lpstr>
      <vt:lpstr>Description Labor Market </vt:lpstr>
      <vt:lpstr>Description Labor Market </vt:lpstr>
      <vt:lpstr>Description Labor Market </vt:lpstr>
      <vt:lpstr>PowerPoint-presentatie</vt:lpstr>
      <vt:lpstr>Example : project 1</vt:lpstr>
      <vt:lpstr>Example : project 2</vt:lpstr>
      <vt:lpstr>Example : project 2</vt:lpstr>
      <vt:lpstr>Example 3 : ACTA</vt:lpstr>
      <vt:lpstr>Example 4 : Wine Harvest – Corda Campus</vt:lpstr>
      <vt:lpstr>Annick Haesaerts Policy Officer Education, Training and Labor Market annick.haesaerts@g-o.be   +32/492.34.60.20 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Ruben Horemans</dc:creator>
  <cp:lastModifiedBy>Annick Haesaerts</cp:lastModifiedBy>
  <cp:revision>7</cp:revision>
  <dcterms:created xsi:type="dcterms:W3CDTF">2024-01-04T12:54:37Z</dcterms:created>
  <dcterms:modified xsi:type="dcterms:W3CDTF">2025-03-18T07:07:40Z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0x0101001C6B36761E160B4B90735CB4760ABEF2</vt:lpwstr>
  </property>
  <property fmtid="{D5CDD505-2E9C-101B-9397-08002B2CF9AE}" pid="3" name="MediaServiceImageTags">
    <vt:lpwstr/>
  </property>
  <property fmtid="{D5CDD505-2E9C-101B-9397-08002B2CF9AE}" pid="4" name="GOBoxAfdeling">
    <vt:lpwstr/>
  </property>
  <property fmtid="{D5CDD505-2E9C-101B-9397-08002B2CF9AE}" pid="5" name="Campagnenaam">
    <vt:lpwstr/>
  </property>
  <property fmtid="{D5CDD505-2E9C-101B-9397-08002B2CF9AE}" pid="6" name="GOBoxJaar">
    <vt:lpwstr/>
  </property>
  <property fmtid="{D5CDD505-2E9C-101B-9397-08002B2CF9AE}" pid="7" name="GOBoxStatusDocument">
    <vt:lpwstr/>
  </property>
</Properties>
</file>