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62" r:id="rId2"/>
    <p:sldId id="285" r:id="rId3"/>
    <p:sldId id="272" r:id="rId4"/>
    <p:sldId id="280" r:id="rId5"/>
    <p:sldId id="283" r:id="rId6"/>
    <p:sldId id="284" r:id="rId7"/>
    <p:sldId id="261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laneau yohann" initials="fy" lastIdx="1" clrIdx="0">
    <p:extLst>
      <p:ext uri="{19B8F6BF-5375-455C-9EA6-DF929625EA0E}">
        <p15:presenceInfo xmlns:p15="http://schemas.microsoft.com/office/powerpoint/2012/main" userId="b279a4bcf563d8e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4110" autoAdjust="0"/>
  </p:normalViewPr>
  <p:slideViewPr>
    <p:cSldViewPr snapToGrid="0">
      <p:cViewPr varScale="1">
        <p:scale>
          <a:sx n="55" d="100"/>
          <a:sy n="55" d="100"/>
        </p:scale>
        <p:origin x="174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94E37-B64C-4654-9ED5-7422FD789A7D}" type="datetimeFigureOut">
              <a:rPr lang="fr-FR" smtClean="0"/>
              <a:t>22/11/2022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3AB14-D859-4CA8-B1FC-67ED2DF48C5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8770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C35D6-F38D-4AE9-8149-5AC8436F7E03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1F583-1C88-4F98-A72D-14F8BD8B1F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9855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1F583-1C88-4F98-A72D-14F8BD8B1FE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278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fr-FR" sz="2600" dirty="0"/>
              <a:t>Diversifier</a:t>
            </a:r>
            <a:r>
              <a:rPr lang="fr-FR" sz="2600" baseline="0" dirty="0"/>
              <a:t> </a:t>
            </a:r>
            <a:r>
              <a:rPr lang="fr-FR" sz="2600" dirty="0"/>
              <a:t>pour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600" dirty="0"/>
              <a:t>renforcer l’accessibilité des formations</a:t>
            </a:r>
            <a:r>
              <a:rPr lang="fr-FR" sz="2600" baseline="0" dirty="0"/>
              <a:t> : inclusion </a:t>
            </a:r>
            <a:endParaRPr lang="fr-FR" sz="26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600" dirty="0"/>
              <a:t>varier les contextes d’apprentissage,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600" dirty="0"/>
              <a:t>diffuser les logiques d’apprentissage par le faire ou en situation de travail </a:t>
            </a:r>
          </a:p>
          <a:p>
            <a:pPr lvl="1"/>
            <a:endParaRPr lang="fr-FR" sz="2600" dirty="0"/>
          </a:p>
          <a:p>
            <a:pPr lvl="1"/>
            <a:r>
              <a:rPr lang="fr-FR" dirty="0"/>
              <a:t>Utiliser : </a:t>
            </a:r>
          </a:p>
          <a:p>
            <a:pPr lvl="1"/>
            <a:r>
              <a:rPr lang="fr-FR" dirty="0"/>
              <a:t>- des technologies numériques et immersives, </a:t>
            </a:r>
          </a:p>
          <a:p>
            <a:pPr marL="628650" lvl="1" indent="-171450">
              <a:buFontTx/>
              <a:buChar char="-"/>
            </a:pPr>
            <a:r>
              <a:rPr lang="fr-FR" dirty="0"/>
              <a:t>des sciences cognitives </a:t>
            </a:r>
          </a:p>
          <a:p>
            <a:pPr marL="628650" lvl="1" indent="-171450">
              <a:buFontTx/>
              <a:buChar char="-"/>
            </a:pPr>
            <a:endParaRPr lang="fr-FR" dirty="0"/>
          </a:p>
          <a:p>
            <a:pPr marL="628650" lvl="1" indent="-171450">
              <a:buFontTx/>
              <a:buChar char="-"/>
            </a:pPr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1F583-1C88-4F98-A72D-14F8BD8B1FE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388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524000" y="1122365"/>
            <a:ext cx="9144000" cy="929957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accent4"/>
                </a:solidFill>
              </a:defRPr>
            </a:lvl1pPr>
          </a:lstStyle>
          <a:p>
            <a:r>
              <a:rPr lang="fr-FR" dirty="0"/>
              <a:t>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1930" y="31746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855" y="5524500"/>
            <a:ext cx="2724151" cy="13335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51515"/>
            <a:ext cx="1695451" cy="238125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1" y="0"/>
            <a:ext cx="1542139" cy="1542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32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Diapositive 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806D-FB36-4566-9E90-6CC44D24413C}" type="datetime1">
              <a:rPr lang="fr-FR" smtClean="0"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(Insertion&gt;En-tête/Pied)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9AB2-A2B1-43DD-BEC6-A0714200A03C}" type="slidenum">
              <a:rPr lang="fr-FR" smtClean="0"/>
              <a:t>‹#›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18" y="821188"/>
            <a:ext cx="582185" cy="41343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1" y="0"/>
            <a:ext cx="1542139" cy="1542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889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Diapositive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98BE-07EB-4D7D-90E3-502BC0E957DD}" type="datetime1">
              <a:rPr lang="fr-FR" smtClean="0"/>
              <a:t>21/11/2022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(Insertion&gt;En-tête/Pied)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9AB2-A2B1-43DD-BEC6-A0714200A03C}" type="slidenum">
              <a:rPr lang="fr-FR" smtClean="0"/>
              <a:t>‹#›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1" y="0"/>
            <a:ext cx="1542139" cy="1542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459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e_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547135" y="2315849"/>
            <a:ext cx="7133589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 dirty="0"/>
              <a:t>Merci de votre attention</a:t>
            </a: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51515"/>
            <a:ext cx="1695451" cy="238125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1" y="0"/>
            <a:ext cx="1542139" cy="154214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855" y="5524500"/>
            <a:ext cx="2724151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982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60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552000"/>
            <a:ext cx="2743200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C1970-0535-4116-8CDD-2573F7D6F8DB}" type="datetime1">
              <a:rPr lang="fr-FR" smtClean="0"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552000"/>
            <a:ext cx="4114800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Direction (Insertion&gt;En-tête/Pied)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552000"/>
            <a:ext cx="2743200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09AB2-A2B1-43DD-BEC6-A0714200A0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049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76" r:id="rId3"/>
    <p:sldLayoutId id="2147483677" r:id="rId4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13063" y="1556317"/>
            <a:ext cx="9144000" cy="929957"/>
          </a:xfrm>
        </p:spPr>
        <p:txBody>
          <a:bodyPr/>
          <a:lstStyle/>
          <a:p>
            <a:r>
              <a:rPr lang="fr-FR" dirty="0" err="1"/>
              <a:t>Third</a:t>
            </a:r>
            <a:r>
              <a:rPr lang="fr-FR" dirty="0"/>
              <a:t> places of </a:t>
            </a:r>
            <a:r>
              <a:rPr lang="fr-FR" dirty="0" err="1"/>
              <a:t>competence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90835" y="3095892"/>
            <a:ext cx="9144000" cy="1655762"/>
          </a:xfrm>
        </p:spPr>
        <p:txBody>
          <a:bodyPr/>
          <a:lstStyle/>
          <a:p>
            <a:endParaRPr lang="fr-FR" dirty="0"/>
          </a:p>
          <a:p>
            <a:r>
              <a:rPr lang="fr-FR" dirty="0"/>
              <a:t>Call for </a:t>
            </a:r>
            <a:r>
              <a:rPr lang="fr-FR" dirty="0" err="1"/>
              <a:t>projects</a:t>
            </a:r>
            <a:r>
              <a:rPr lang="fr-FR" dirty="0"/>
              <a:t> </a:t>
            </a:r>
          </a:p>
          <a:p>
            <a:r>
              <a:rPr lang="fr-FR" dirty="0"/>
              <a:t>DEFFINOV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4" name="Image 3" descr="Kit de communication de l&amp;amp;#39;ANCT | Agence nationale de la cohésion des  territoire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676" y="5361272"/>
            <a:ext cx="1868088" cy="125082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Carine Seiler - Haut-commissaire aux compétences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70" y="5361272"/>
            <a:ext cx="2576614" cy="139430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Une image contenant texte&#10;&#10;Description générée automatiquement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9483" y="5541548"/>
            <a:ext cx="2367580" cy="89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032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 </a:t>
            </a:r>
            <a:r>
              <a:rPr lang="fr-FR" dirty="0" err="1"/>
              <a:t>third</a:t>
            </a:r>
            <a:r>
              <a:rPr lang="fr-FR" dirty="0"/>
              <a:t> place  ?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5 elements of definition: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/>
          </a:p>
          <a:p>
            <a:pPr marL="992188" indent="-279400"/>
            <a:r>
              <a:rPr lang="en-US" sz="3200" dirty="0"/>
              <a:t>A strong territorial anchoring </a:t>
            </a:r>
          </a:p>
          <a:p>
            <a:pPr marL="992188" indent="-279400"/>
            <a:r>
              <a:rPr lang="en-US" sz="3200" dirty="0"/>
              <a:t>A community of committed actors </a:t>
            </a:r>
          </a:p>
          <a:p>
            <a:pPr marL="992188" indent="-279400"/>
            <a:r>
              <a:rPr lang="en-US" sz="3200" dirty="0"/>
              <a:t>Shared governance </a:t>
            </a:r>
          </a:p>
          <a:p>
            <a:pPr marL="992188" indent="-279400"/>
            <a:r>
              <a:rPr lang="en-US" sz="3200" dirty="0"/>
              <a:t>Hybridization of activities </a:t>
            </a:r>
          </a:p>
          <a:p>
            <a:pPr marL="992188" indent="-279400"/>
            <a:r>
              <a:rPr lang="en-US" sz="3200" dirty="0"/>
              <a:t>A dynamic of experimentation and innovation</a:t>
            </a:r>
            <a:endParaRPr lang="fr-FR" sz="3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806D-FB36-4566-9E90-6CC44D24413C}" type="datetime1">
              <a:rPr lang="fr-FR" smtClean="0"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(Insertion&gt;En-tête/Pied)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9AB2-A2B1-43DD-BEC6-A0714200A03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7814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8456" y="551109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Objectives of the call for projects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51309"/>
            <a:ext cx="10555856" cy="40542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Bringing together the actors of third places and competences in the service of the transformation of vocational training Transform for:</a:t>
            </a:r>
          </a:p>
          <a:p>
            <a:pPr marL="0" indent="0" algn="ctr"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More innovative training to be more inclusive </a:t>
            </a:r>
          </a:p>
          <a:p>
            <a:pPr marL="0" indent="0" algn="ctr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and </a:t>
            </a:r>
          </a:p>
          <a:p>
            <a:pPr marL="0" indent="0" algn="ctr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more responsive to the challenges of the territories </a:t>
            </a:r>
          </a:p>
          <a:p>
            <a:pPr marL="0" indent="0" algn="ctr"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At the service of professional integration and securing career paths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806D-FB36-4566-9E90-6CC44D24413C}" type="datetime1">
              <a:rPr lang="fr-FR" smtClean="0"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(Insertion&gt;En-tête/Pied)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9AB2-A2B1-43DD-BEC6-A0714200A03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564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DEFFINOV veut favoriser :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97423" y="1875294"/>
            <a:ext cx="11127784" cy="4401519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The diversification of vocational training places : closed to the people and the needs. </a:t>
            </a: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r>
              <a:rPr lang="en-US" dirty="0">
                <a:solidFill>
                  <a:prstClr val="black"/>
                </a:solidFill>
              </a:rPr>
              <a:t>The emergence of innovative pedagogies for more interactive, experiential and attractive training to improve : </a:t>
            </a:r>
          </a:p>
          <a:p>
            <a:pPr lvl="1"/>
            <a:r>
              <a:rPr lang="en-US" sz="2000" dirty="0">
                <a:solidFill>
                  <a:prstClr val="black"/>
                </a:solidFill>
              </a:rPr>
              <a:t>the acquisition of skills </a:t>
            </a:r>
          </a:p>
          <a:p>
            <a:pPr lvl="1"/>
            <a:r>
              <a:rPr lang="en-US" sz="2000" dirty="0">
                <a:solidFill>
                  <a:prstClr val="black"/>
                </a:solidFill>
              </a:rPr>
              <a:t>Professional integration </a:t>
            </a:r>
          </a:p>
          <a:p>
            <a:pPr marL="457189" lvl="1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lvl="0"/>
            <a:r>
              <a:rPr lang="en-US" dirty="0">
                <a:solidFill>
                  <a:prstClr val="black"/>
                </a:solidFill>
              </a:rPr>
              <a:t>Pooling educational tools and resources</a:t>
            </a:r>
            <a:endParaRPr lang="fr-FR" dirty="0">
              <a:solidFill>
                <a:prstClr val="black"/>
              </a:solidFill>
            </a:endParaRPr>
          </a:p>
          <a:p>
            <a:pPr lvl="0"/>
            <a:endParaRPr lang="fr-FR" sz="2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806D-FB36-4566-9E90-6CC44D24413C}" type="datetime1">
              <a:rPr lang="fr-FR" smtClean="0"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(Insertion&gt;En-tête/Pied)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9AB2-A2B1-43DD-BEC6-A0714200A03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8126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For exemple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825625"/>
            <a:ext cx="11095495" cy="4608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To host distance learning, in a framework promoting meetings, </a:t>
            </a:r>
          </a:p>
          <a:p>
            <a:pPr marL="0" indent="0">
              <a:buNone/>
            </a:pPr>
            <a:r>
              <a:rPr lang="en-US" dirty="0"/>
              <a:t>emancipation and entrepreneurship near the places where learners live, </a:t>
            </a:r>
          </a:p>
          <a:p>
            <a:r>
              <a:rPr lang="en-US" dirty="0"/>
              <a:t>To encourage the return to learning of vulnerable people (disability, unskilled people, …)</a:t>
            </a:r>
          </a:p>
          <a:p>
            <a:r>
              <a:rPr lang="en-US" dirty="0"/>
              <a:t>To promote cooperation with companies or people who may have an inspiring career </a:t>
            </a:r>
          </a:p>
          <a:p>
            <a:r>
              <a:rPr lang="en-US" dirty="0"/>
              <a:t>To welcome audiences sometimes marginalized by the development of digital technologies </a:t>
            </a:r>
          </a:p>
          <a:p>
            <a:r>
              <a:rPr lang="en-US" dirty="0"/>
              <a:t>To contribute to the emergence of original responses to problems  access to employment and training: Mobility, Health, disability, Housing, Attractiveness of professions...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806D-FB36-4566-9E90-6CC44D24413C}" type="datetime1">
              <a:rPr lang="fr-FR" smtClean="0"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(Insertion&gt;En-tête/Pied)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9AB2-A2B1-43DD-BEC6-A0714200A03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146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A5B4D7"/>
                </a:solidFill>
              </a:rPr>
              <a:t>Priorities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4490" y="1710235"/>
            <a:ext cx="10863020" cy="4608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Projects concerning territories without or poorly provided with training offers </a:t>
            </a:r>
          </a:p>
          <a:p>
            <a:endParaRPr lang="en-US" dirty="0"/>
          </a:p>
          <a:p>
            <a:r>
              <a:rPr lang="en-US" dirty="0"/>
              <a:t>Inclusive projects to "move towards" </a:t>
            </a:r>
          </a:p>
          <a:p>
            <a:endParaRPr lang="en-US" dirty="0"/>
          </a:p>
          <a:p>
            <a:r>
              <a:rPr lang="en-US" dirty="0"/>
              <a:t>Open projects involving the locals actors of employment, companies and VET </a:t>
            </a:r>
          </a:p>
          <a:p>
            <a:endParaRPr lang="en-US" dirty="0"/>
          </a:p>
          <a:p>
            <a:r>
              <a:rPr lang="en-US" dirty="0"/>
              <a:t>Promote meetings and </a:t>
            </a:r>
            <a:r>
              <a:rPr lang="en-US" dirty="0" err="1"/>
              <a:t>sharings</a:t>
            </a:r>
            <a:r>
              <a:rPr lang="en-US" dirty="0"/>
              <a:t> between actors to collectively address local and common issues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806D-FB36-4566-9E90-6CC44D24413C}" type="datetime1">
              <a:rPr lang="fr-FR" smtClean="0"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(Insertion&gt;En-tête/Pied)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9AB2-A2B1-43DD-BEC6-A0714200A03C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0466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Merci de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13679754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CRB">
  <a:themeElements>
    <a:clrScheme name="Région bretagne">
      <a:dk1>
        <a:sysClr val="windowText" lastClr="000000"/>
      </a:dk1>
      <a:lt1>
        <a:sysClr val="window" lastClr="FFFFFF"/>
      </a:lt1>
      <a:dk2>
        <a:srgbClr val="C38C7D"/>
      </a:dk2>
      <a:lt2>
        <a:srgbClr val="E1B482"/>
      </a:lt2>
      <a:accent1>
        <a:srgbClr val="F0DC69"/>
      </a:accent1>
      <a:accent2>
        <a:srgbClr val="BEC88C"/>
      </a:accent2>
      <a:accent3>
        <a:srgbClr val="8CB9C8"/>
      </a:accent3>
      <a:accent4>
        <a:srgbClr val="A5B4D7"/>
      </a:accent4>
      <a:accent5>
        <a:srgbClr val="7D7D82"/>
      </a:accent5>
      <a:accent6>
        <a:srgbClr val="BE8CA5"/>
      </a:accent6>
      <a:hlink>
        <a:srgbClr val="FFFFFF"/>
      </a:hlink>
      <a:folHlink>
        <a:srgbClr val="000000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aporama 9_16_v2.potx" id="{4AC81912-6E39-4E62-8F69-80FE5CF2E32F}" vid="{62F9ECEB-8C25-48DC-B293-3A7B2353C92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21_Diaporama 9_16</Template>
  <TotalTime>3200</TotalTime>
  <Words>370</Words>
  <Application>Microsoft Office PowerPoint</Application>
  <PresentationFormat>Widescreen</PresentationFormat>
  <Paragraphs>70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Trebuchet MS</vt:lpstr>
      <vt:lpstr>ThèmeCRB</vt:lpstr>
      <vt:lpstr>Third places of competence</vt:lpstr>
      <vt:lpstr> What is a third place  ? </vt:lpstr>
      <vt:lpstr>Objectives of the call for projects </vt:lpstr>
      <vt:lpstr> DEFFINOV veut favoriser :  </vt:lpstr>
      <vt:lpstr> For exemple</vt:lpstr>
      <vt:lpstr>Priorities</vt:lpstr>
      <vt:lpstr>Merci de votre attention</vt:lpstr>
    </vt:vector>
  </TitlesOfParts>
  <Company>REGION BRETAGNE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Tiers lieux de compétences</dc:title>
  <dc:creator>TANGI DE ROCHEFORT</dc:creator>
  <cp:lastModifiedBy>Charlotte Ede</cp:lastModifiedBy>
  <cp:revision>41</cp:revision>
  <dcterms:created xsi:type="dcterms:W3CDTF">2022-06-27T11:31:49Z</dcterms:created>
  <dcterms:modified xsi:type="dcterms:W3CDTF">2022-11-22T08:19:26Z</dcterms:modified>
</cp:coreProperties>
</file>