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797675" cy="9926625"/>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http://customooxmlschemas.google.com/">
      <go:slidesCustomData xmlns:go="http://customooxmlschemas.google.com/" r:id="rId26" roundtripDataSignature="AMtx7mg6KiMH4v3NGCddNPr1ollK2AXi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ca-E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49" name="Google Shape;49;p1:notes"/>
          <p:cNvSpPr/>
          <p:nvPr>
            <p:ph idx="2" type="sldImg"/>
          </p:nvPr>
        </p:nvSpPr>
        <p:spPr>
          <a:xfrm>
            <a:off x="-222250" y="808038"/>
            <a:ext cx="7183438" cy="40417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 name="Google Shape;50;p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ea6d268244_0_2: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gea6d268244_0_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d4fb154cf_0_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10d4fb154cf_0_1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0d4fb154cf_0_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10d4fb154cf_0_2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0d4fb154cf_0_2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10d4fb154cf_0_27: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f97aa42127_0_1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a-ES">
                <a:solidFill>
                  <a:srgbClr val="1F497D"/>
                </a:solidFill>
                <a:highlight>
                  <a:srgbClr val="FFFFFF"/>
                </a:highlight>
                <a:latin typeface="Times New Roman"/>
                <a:ea typeface="Times New Roman"/>
                <a:cs typeface="Times New Roman"/>
                <a:sym typeface="Times New Roman"/>
              </a:rPr>
              <a:t>the challenges related to creating local partnerships/engaging local stakeholders in adult learning – either in the context of your region or in the context of the S4Stride project.</a:t>
            </a:r>
            <a:endParaRPr/>
          </a:p>
        </p:txBody>
      </p:sp>
      <p:sp>
        <p:nvSpPr>
          <p:cNvPr id="177" name="Google Shape;177;gf97aa42127_0_1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b336f7496_0_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10b336f7496_0_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2d3e79bb5_0_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08" name="Google Shape;208;ge2d3e79bb5_0_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944ce42033_1_5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g1944ce42033_1_5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944ce42033_1_5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g1944ce42033_1_59: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944ce42033_1_8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g1944ce42033_1_89: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944ce42033_1_7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1944ce42033_1_78: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944ce42033_1_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1944ce42033_1_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944ce42033_1_3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1944ce42033_1_39: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3: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ol" showMasterSp="0" type="title">
  <p:cSld name="TITLE">
    <p:spTree>
      <p:nvGrpSpPr>
        <p:cNvPr id="11" name="Shape 11"/>
        <p:cNvGrpSpPr/>
        <p:nvPr/>
      </p:nvGrpSpPr>
      <p:grpSpPr>
        <a:xfrm>
          <a:off x="0" y="0"/>
          <a:ext cx="0" cy="0"/>
          <a:chOff x="0" y="0"/>
          <a:chExt cx="0" cy="0"/>
        </a:xfrm>
      </p:grpSpPr>
      <p:pic>
        <p:nvPicPr>
          <p:cNvPr id="12" name="Google Shape;12;p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3" name="Google Shape;13;p5"/>
          <p:cNvPicPr preferRelativeResize="0"/>
          <p:nvPr/>
        </p:nvPicPr>
        <p:blipFill rotWithShape="1">
          <a:blip r:embed="rId3">
            <a:alphaModFix/>
          </a:blip>
          <a:srcRect b="0" l="0" r="0" t="0"/>
          <a:stretch/>
        </p:blipFill>
        <p:spPr>
          <a:xfrm>
            <a:off x="2773363" y="411957"/>
            <a:ext cx="3598862" cy="1002506"/>
          </a:xfrm>
          <a:prstGeom prst="rect">
            <a:avLst/>
          </a:prstGeom>
          <a:noFill/>
          <a:ln>
            <a:noFill/>
          </a:ln>
        </p:spPr>
      </p:pic>
      <p:sp>
        <p:nvSpPr>
          <p:cNvPr id="14" name="Google Shape;14;p5"/>
          <p:cNvSpPr txBox="1"/>
          <p:nvPr>
            <p:ph type="ctrTitle"/>
          </p:nvPr>
        </p:nvSpPr>
        <p:spPr>
          <a:xfrm>
            <a:off x="685800" y="2630969"/>
            <a:ext cx="7772400" cy="507831"/>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5"/>
          <p:cNvSpPr txBox="1"/>
          <p:nvPr>
            <p:ph idx="1" type="subTitle"/>
          </p:nvPr>
        </p:nvSpPr>
        <p:spPr>
          <a:xfrm>
            <a:off x="1371600" y="3656410"/>
            <a:ext cx="6400800" cy="346249"/>
          </a:xfrm>
          <a:prstGeom prst="rect">
            <a:avLst/>
          </a:prstGeom>
          <a:noFill/>
          <a:ln>
            <a:noFill/>
          </a:ln>
        </p:spPr>
        <p:txBody>
          <a:bodyPr anchorCtr="0" anchor="t" bIns="45700" lIns="91425" spcFirstLastPara="1" rIns="91425" wrap="square" tIns="45700">
            <a:noAutofit/>
          </a:bodyPr>
          <a:lstStyle>
            <a:lvl1pPr lvl="0" algn="ctr">
              <a:lnSpc>
                <a:spcPct val="100000"/>
              </a:lnSpc>
              <a:spcBef>
                <a:spcPts val="330"/>
              </a:spcBef>
              <a:spcAft>
                <a:spcPts val="0"/>
              </a:spcAft>
              <a:buSzPts val="1650"/>
              <a:buFont typeface="Noto Sans"/>
              <a:buNone/>
              <a:defRPr b="1" sz="1650"/>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SzPts val="180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objectes" type="obj">
  <p:cSld name="OBJECT">
    <p:spTree>
      <p:nvGrpSpPr>
        <p:cNvPr id="16" name="Shape 16"/>
        <p:cNvGrpSpPr/>
        <p:nvPr/>
      </p:nvGrpSpPr>
      <p:grpSpPr>
        <a:xfrm>
          <a:off x="0" y="0"/>
          <a:ext cx="0" cy="0"/>
          <a:chOff x="0" y="0"/>
          <a:chExt cx="0" cy="0"/>
        </a:xfrm>
      </p:grpSpPr>
      <p:sp>
        <p:nvSpPr>
          <p:cNvPr id="17" name="Google Shape;17;p6"/>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6"/>
          <p:cNvSpPr txBox="1"/>
          <p:nvPr>
            <p:ph idx="1" type="body"/>
          </p:nvPr>
        </p:nvSpPr>
        <p:spPr>
          <a:xfrm>
            <a:off x="685800" y="1307307"/>
            <a:ext cx="7773988" cy="125572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objectes i text" type="objAndTx">
  <p:cSld name="OBJECT_AND_TEXT">
    <p:spTree>
      <p:nvGrpSpPr>
        <p:cNvPr id="19" name="Shape 19"/>
        <p:cNvGrpSpPr/>
        <p:nvPr/>
      </p:nvGrpSpPr>
      <p:grpSpPr>
        <a:xfrm>
          <a:off x="0" y="0"/>
          <a:ext cx="0" cy="0"/>
          <a:chOff x="0" y="0"/>
          <a:chExt cx="0" cy="0"/>
        </a:xfrm>
      </p:grpSpPr>
      <p:sp>
        <p:nvSpPr>
          <p:cNvPr id="20" name="Google Shape;20;p10"/>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
          <p:cNvSpPr txBox="1"/>
          <p:nvPr>
            <p:ph idx="1" type="body"/>
          </p:nvPr>
        </p:nvSpPr>
        <p:spPr>
          <a:xfrm>
            <a:off x="685800" y="1307307"/>
            <a:ext cx="3810000" cy="125572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22" name="Google Shape;22;p10"/>
          <p:cNvSpPr txBox="1"/>
          <p:nvPr>
            <p:ph idx="2" type="body"/>
          </p:nvPr>
        </p:nvSpPr>
        <p:spPr>
          <a:xfrm>
            <a:off x="4648200" y="1307307"/>
            <a:ext cx="3811588" cy="125572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23" name="Google Shape;23;p10"/>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ctes" type="twoObj">
  <p:cSld name="TWO_OBJECTS">
    <p:spTree>
      <p:nvGrpSpPr>
        <p:cNvPr id="24" name="Shape 24"/>
        <p:cNvGrpSpPr/>
        <p:nvPr/>
      </p:nvGrpSpPr>
      <p:grpSpPr>
        <a:xfrm>
          <a:off x="0" y="0"/>
          <a:ext cx="0" cy="0"/>
          <a:chOff x="0" y="0"/>
          <a:chExt cx="0" cy="0"/>
        </a:xfrm>
      </p:grpSpPr>
      <p:sp>
        <p:nvSpPr>
          <p:cNvPr id="25" name="Google Shape;25;p7"/>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7"/>
          <p:cNvSpPr txBox="1"/>
          <p:nvPr>
            <p:ph idx="1" type="body"/>
          </p:nvPr>
        </p:nvSpPr>
        <p:spPr>
          <a:xfrm>
            <a:off x="685800" y="1307307"/>
            <a:ext cx="3810000" cy="1846659"/>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420"/>
              </a:spcBef>
              <a:spcAft>
                <a:spcPts val="0"/>
              </a:spcAft>
              <a:buSzPts val="2100"/>
              <a:buChar char="□"/>
              <a:defRPr sz="2100"/>
            </a:lvl1pPr>
            <a:lvl2pPr indent="-342900" lvl="1" marL="914400" algn="l">
              <a:lnSpc>
                <a:spcPct val="100000"/>
              </a:lnSpc>
              <a:spcBef>
                <a:spcPts val="360"/>
              </a:spcBef>
              <a:spcAft>
                <a:spcPts val="0"/>
              </a:spcAft>
              <a:buSzPts val="1800"/>
              <a:buChar char="▪"/>
              <a:defRPr sz="1800"/>
            </a:lvl2pPr>
            <a:lvl3pPr indent="-323850" lvl="2" marL="1371600" algn="l">
              <a:lnSpc>
                <a:spcPct val="100000"/>
              </a:lnSpc>
              <a:spcBef>
                <a:spcPts val="300"/>
              </a:spcBef>
              <a:spcAft>
                <a:spcPts val="0"/>
              </a:spcAft>
              <a:buSzPts val="1500"/>
              <a:buChar char="–"/>
              <a:defRPr sz="1500"/>
            </a:lvl3pPr>
            <a:lvl4pPr indent="-314325" lvl="3" marL="1828800" algn="l">
              <a:lnSpc>
                <a:spcPct val="100000"/>
              </a:lnSpc>
              <a:spcBef>
                <a:spcPts val="270"/>
              </a:spcBef>
              <a:spcAft>
                <a:spcPts val="0"/>
              </a:spcAft>
              <a:buSzPts val="1350"/>
              <a:buChar char="–"/>
              <a:defRPr sz="1350"/>
            </a:lvl4pPr>
            <a:lvl5pPr indent="-314325" lvl="4" marL="2286000" algn="l">
              <a:lnSpc>
                <a:spcPct val="100000"/>
              </a:lnSpc>
              <a:spcBef>
                <a:spcPts val="270"/>
              </a:spcBef>
              <a:spcAft>
                <a:spcPts val="0"/>
              </a:spcAft>
              <a:buSzPts val="1350"/>
              <a:buChar char="–"/>
              <a:defRPr sz="1350"/>
            </a:lvl5pPr>
            <a:lvl6pPr indent="-314325" lvl="5" marL="2743200" algn="l">
              <a:lnSpc>
                <a:spcPct val="100000"/>
              </a:lnSpc>
              <a:spcBef>
                <a:spcPts val="270"/>
              </a:spcBef>
              <a:spcAft>
                <a:spcPts val="0"/>
              </a:spcAft>
              <a:buSzPts val="1350"/>
              <a:buChar char="–"/>
              <a:defRPr sz="1350"/>
            </a:lvl6pPr>
            <a:lvl7pPr indent="-314325" lvl="6" marL="3200400" algn="l">
              <a:lnSpc>
                <a:spcPct val="100000"/>
              </a:lnSpc>
              <a:spcBef>
                <a:spcPts val="270"/>
              </a:spcBef>
              <a:spcAft>
                <a:spcPts val="0"/>
              </a:spcAft>
              <a:buSzPts val="1350"/>
              <a:buChar char="–"/>
              <a:defRPr sz="1350"/>
            </a:lvl7pPr>
            <a:lvl8pPr indent="-314325" lvl="7" marL="3657600" algn="l">
              <a:lnSpc>
                <a:spcPct val="100000"/>
              </a:lnSpc>
              <a:spcBef>
                <a:spcPts val="270"/>
              </a:spcBef>
              <a:spcAft>
                <a:spcPts val="0"/>
              </a:spcAft>
              <a:buSzPts val="1350"/>
              <a:buChar char="–"/>
              <a:defRPr sz="1350"/>
            </a:lvl8pPr>
            <a:lvl9pPr indent="-314325" lvl="8" marL="4114800" algn="l">
              <a:lnSpc>
                <a:spcPct val="100000"/>
              </a:lnSpc>
              <a:spcBef>
                <a:spcPts val="270"/>
              </a:spcBef>
              <a:spcAft>
                <a:spcPts val="0"/>
              </a:spcAft>
              <a:buSzPts val="1350"/>
              <a:buChar char="–"/>
              <a:defRPr sz="1350"/>
            </a:lvl9pPr>
          </a:lstStyle>
          <a:p/>
        </p:txBody>
      </p:sp>
      <p:sp>
        <p:nvSpPr>
          <p:cNvPr id="27" name="Google Shape;27;p7"/>
          <p:cNvSpPr txBox="1"/>
          <p:nvPr>
            <p:ph idx="2" type="body"/>
          </p:nvPr>
        </p:nvSpPr>
        <p:spPr>
          <a:xfrm>
            <a:off x="4648200" y="1307307"/>
            <a:ext cx="3811588" cy="1846659"/>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420"/>
              </a:spcBef>
              <a:spcAft>
                <a:spcPts val="0"/>
              </a:spcAft>
              <a:buSzPts val="2100"/>
              <a:buChar char="□"/>
              <a:defRPr sz="2100"/>
            </a:lvl1pPr>
            <a:lvl2pPr indent="-342900" lvl="1" marL="914400" algn="l">
              <a:lnSpc>
                <a:spcPct val="100000"/>
              </a:lnSpc>
              <a:spcBef>
                <a:spcPts val="360"/>
              </a:spcBef>
              <a:spcAft>
                <a:spcPts val="0"/>
              </a:spcAft>
              <a:buSzPts val="1800"/>
              <a:buChar char="▪"/>
              <a:defRPr sz="1800"/>
            </a:lvl2pPr>
            <a:lvl3pPr indent="-323850" lvl="2" marL="1371600" algn="l">
              <a:lnSpc>
                <a:spcPct val="100000"/>
              </a:lnSpc>
              <a:spcBef>
                <a:spcPts val="300"/>
              </a:spcBef>
              <a:spcAft>
                <a:spcPts val="0"/>
              </a:spcAft>
              <a:buSzPts val="1500"/>
              <a:buChar char="–"/>
              <a:defRPr sz="1500"/>
            </a:lvl3pPr>
            <a:lvl4pPr indent="-314325" lvl="3" marL="1828800" algn="l">
              <a:lnSpc>
                <a:spcPct val="100000"/>
              </a:lnSpc>
              <a:spcBef>
                <a:spcPts val="270"/>
              </a:spcBef>
              <a:spcAft>
                <a:spcPts val="0"/>
              </a:spcAft>
              <a:buSzPts val="1350"/>
              <a:buChar char="–"/>
              <a:defRPr sz="1350"/>
            </a:lvl4pPr>
            <a:lvl5pPr indent="-314325" lvl="4" marL="2286000" algn="l">
              <a:lnSpc>
                <a:spcPct val="100000"/>
              </a:lnSpc>
              <a:spcBef>
                <a:spcPts val="270"/>
              </a:spcBef>
              <a:spcAft>
                <a:spcPts val="0"/>
              </a:spcAft>
              <a:buSzPts val="1350"/>
              <a:buChar char="–"/>
              <a:defRPr sz="1350"/>
            </a:lvl5pPr>
            <a:lvl6pPr indent="-314325" lvl="5" marL="2743200" algn="l">
              <a:lnSpc>
                <a:spcPct val="100000"/>
              </a:lnSpc>
              <a:spcBef>
                <a:spcPts val="270"/>
              </a:spcBef>
              <a:spcAft>
                <a:spcPts val="0"/>
              </a:spcAft>
              <a:buSzPts val="1350"/>
              <a:buChar char="–"/>
              <a:defRPr sz="1350"/>
            </a:lvl6pPr>
            <a:lvl7pPr indent="-314325" lvl="6" marL="3200400" algn="l">
              <a:lnSpc>
                <a:spcPct val="100000"/>
              </a:lnSpc>
              <a:spcBef>
                <a:spcPts val="270"/>
              </a:spcBef>
              <a:spcAft>
                <a:spcPts val="0"/>
              </a:spcAft>
              <a:buSzPts val="1350"/>
              <a:buChar char="–"/>
              <a:defRPr sz="1350"/>
            </a:lvl7pPr>
            <a:lvl8pPr indent="-314325" lvl="7" marL="3657600" algn="l">
              <a:lnSpc>
                <a:spcPct val="100000"/>
              </a:lnSpc>
              <a:spcBef>
                <a:spcPts val="270"/>
              </a:spcBef>
              <a:spcAft>
                <a:spcPts val="0"/>
              </a:spcAft>
              <a:buSzPts val="1350"/>
              <a:buChar char="–"/>
              <a:defRPr sz="1350"/>
            </a:lvl8pPr>
            <a:lvl9pPr indent="-314325" lvl="8" marL="4114800" algn="l">
              <a:lnSpc>
                <a:spcPct val="100000"/>
              </a:lnSpc>
              <a:spcBef>
                <a:spcPts val="270"/>
              </a:spcBef>
              <a:spcAft>
                <a:spcPts val="0"/>
              </a:spcAft>
              <a:buSzPts val="1350"/>
              <a:buChar char="–"/>
              <a:defRPr sz="1350"/>
            </a:lvl9pPr>
          </a:lstStyle>
          <a:p/>
        </p:txBody>
      </p:sp>
      <p:sp>
        <p:nvSpPr>
          <p:cNvPr id="28" name="Google Shape;28;p7"/>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ingut amb llegenda" type="objTx">
  <p:cSld name="OBJECT_WITH_CAPTION_TEXT">
    <p:spTree>
      <p:nvGrpSpPr>
        <p:cNvPr id="29" name="Shape 29"/>
        <p:cNvGrpSpPr/>
        <p:nvPr/>
      </p:nvGrpSpPr>
      <p:grpSpPr>
        <a:xfrm>
          <a:off x="0" y="0"/>
          <a:ext cx="0" cy="0"/>
          <a:chOff x="0" y="0"/>
          <a:chExt cx="0" cy="0"/>
        </a:xfrm>
      </p:grpSpPr>
      <p:sp>
        <p:nvSpPr>
          <p:cNvPr id="30" name="Google Shape;30;p8"/>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
          <p:cNvSpPr txBox="1"/>
          <p:nvPr>
            <p:ph idx="1" type="body"/>
          </p:nvPr>
        </p:nvSpPr>
        <p:spPr>
          <a:xfrm>
            <a:off x="3575050" y="204788"/>
            <a:ext cx="5111750" cy="173586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SzPts val="2400"/>
              <a:buChar char="□"/>
              <a:defRPr sz="2400"/>
            </a:lvl1pPr>
            <a:lvl2pPr indent="-361950" lvl="1" marL="914400" algn="l">
              <a:lnSpc>
                <a:spcPct val="100000"/>
              </a:lnSpc>
              <a:spcBef>
                <a:spcPts val="420"/>
              </a:spcBef>
              <a:spcAft>
                <a:spcPts val="0"/>
              </a:spcAft>
              <a:buSzPts val="2100"/>
              <a:buChar char="▪"/>
              <a:defRPr sz="2100"/>
            </a:lvl2pPr>
            <a:lvl3pPr indent="-342900" lvl="2" marL="1371600" algn="l">
              <a:lnSpc>
                <a:spcPct val="100000"/>
              </a:lnSpc>
              <a:spcBef>
                <a:spcPts val="360"/>
              </a:spcBef>
              <a:spcAft>
                <a:spcPts val="0"/>
              </a:spcAft>
              <a:buSzPts val="1800"/>
              <a:buChar char="–"/>
              <a:defRPr sz="1800"/>
            </a:lvl3pPr>
            <a:lvl4pPr indent="-323850" lvl="3" marL="1828800" algn="l">
              <a:lnSpc>
                <a:spcPct val="100000"/>
              </a:lnSpc>
              <a:spcBef>
                <a:spcPts val="300"/>
              </a:spcBef>
              <a:spcAft>
                <a:spcPts val="0"/>
              </a:spcAft>
              <a:buSzPts val="1500"/>
              <a:buChar char="–"/>
              <a:defRPr sz="1500"/>
            </a:lvl4pPr>
            <a:lvl5pPr indent="-323850" lvl="4" marL="2286000" algn="l">
              <a:lnSpc>
                <a:spcPct val="100000"/>
              </a:lnSpc>
              <a:spcBef>
                <a:spcPts val="300"/>
              </a:spcBef>
              <a:spcAft>
                <a:spcPts val="0"/>
              </a:spcAft>
              <a:buSzPts val="1500"/>
              <a:buChar char="–"/>
              <a:defRPr sz="1500"/>
            </a:lvl5pPr>
            <a:lvl6pPr indent="-323850" lvl="5" marL="2743200" algn="l">
              <a:lnSpc>
                <a:spcPct val="100000"/>
              </a:lnSpc>
              <a:spcBef>
                <a:spcPts val="300"/>
              </a:spcBef>
              <a:spcAft>
                <a:spcPts val="0"/>
              </a:spcAft>
              <a:buSzPts val="1500"/>
              <a:buChar char="–"/>
              <a:defRPr sz="1500"/>
            </a:lvl6pPr>
            <a:lvl7pPr indent="-323850" lvl="6" marL="3200400" algn="l">
              <a:lnSpc>
                <a:spcPct val="100000"/>
              </a:lnSpc>
              <a:spcBef>
                <a:spcPts val="300"/>
              </a:spcBef>
              <a:spcAft>
                <a:spcPts val="0"/>
              </a:spcAft>
              <a:buSzPts val="1500"/>
              <a:buChar char="–"/>
              <a:defRPr sz="1500"/>
            </a:lvl7pPr>
            <a:lvl8pPr indent="-323850" lvl="7" marL="3657600" algn="l">
              <a:lnSpc>
                <a:spcPct val="100000"/>
              </a:lnSpc>
              <a:spcBef>
                <a:spcPts val="300"/>
              </a:spcBef>
              <a:spcAft>
                <a:spcPts val="0"/>
              </a:spcAft>
              <a:buSzPts val="1500"/>
              <a:buChar char="–"/>
              <a:defRPr sz="1500"/>
            </a:lvl8pPr>
            <a:lvl9pPr indent="-323850" lvl="8" marL="4114800" algn="l">
              <a:lnSpc>
                <a:spcPct val="100000"/>
              </a:lnSpc>
              <a:spcBef>
                <a:spcPts val="300"/>
              </a:spcBef>
              <a:spcAft>
                <a:spcPts val="0"/>
              </a:spcAft>
              <a:buSzPts val="1500"/>
              <a:buChar char="–"/>
              <a:defRPr sz="1500"/>
            </a:lvl9pPr>
          </a:lstStyle>
          <a:p/>
        </p:txBody>
      </p:sp>
      <p:sp>
        <p:nvSpPr>
          <p:cNvPr id="32" name="Google Shape;32;p8"/>
          <p:cNvSpPr txBox="1"/>
          <p:nvPr>
            <p:ph idx="2" type="body"/>
          </p:nvPr>
        </p:nvSpPr>
        <p:spPr>
          <a:xfrm>
            <a:off x="457201" y="1076326"/>
            <a:ext cx="3008313" cy="25391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10"/>
              </a:spcBef>
              <a:spcAft>
                <a:spcPts val="0"/>
              </a:spcAft>
              <a:buSzPts val="1050"/>
              <a:buNone/>
              <a:defRPr sz="1050"/>
            </a:lvl1pPr>
            <a:lvl2pPr indent="-228600" lvl="1" marL="914400" algn="l">
              <a:lnSpc>
                <a:spcPct val="100000"/>
              </a:lnSpc>
              <a:spcBef>
                <a:spcPts val="180"/>
              </a:spcBef>
              <a:spcAft>
                <a:spcPts val="0"/>
              </a:spcAft>
              <a:buSzPts val="900"/>
              <a:buNone/>
              <a:defRPr sz="900"/>
            </a:lvl2pPr>
            <a:lvl3pPr indent="-228600" lvl="2" marL="1371600" algn="l">
              <a:lnSpc>
                <a:spcPct val="100000"/>
              </a:lnSpc>
              <a:spcBef>
                <a:spcPts val="150"/>
              </a:spcBef>
              <a:spcAft>
                <a:spcPts val="0"/>
              </a:spcAft>
              <a:buSzPts val="750"/>
              <a:buNone/>
              <a:defRPr sz="750"/>
            </a:lvl3pPr>
            <a:lvl4pPr indent="-228600" lvl="3" marL="1828800" algn="l">
              <a:lnSpc>
                <a:spcPct val="100000"/>
              </a:lnSpc>
              <a:spcBef>
                <a:spcPts val="135"/>
              </a:spcBef>
              <a:spcAft>
                <a:spcPts val="0"/>
              </a:spcAft>
              <a:buSzPts val="675"/>
              <a:buNone/>
              <a:defRPr sz="675"/>
            </a:lvl4pPr>
            <a:lvl5pPr indent="-228600" lvl="4" marL="2286000" algn="l">
              <a:lnSpc>
                <a:spcPct val="100000"/>
              </a:lnSpc>
              <a:spcBef>
                <a:spcPts val="135"/>
              </a:spcBef>
              <a:spcAft>
                <a:spcPts val="0"/>
              </a:spcAft>
              <a:buSzPts val="675"/>
              <a:buNone/>
              <a:defRPr sz="675"/>
            </a:lvl5pPr>
            <a:lvl6pPr indent="-228600" lvl="5" marL="2743200" algn="l">
              <a:lnSpc>
                <a:spcPct val="100000"/>
              </a:lnSpc>
              <a:spcBef>
                <a:spcPts val="135"/>
              </a:spcBef>
              <a:spcAft>
                <a:spcPts val="0"/>
              </a:spcAft>
              <a:buSzPts val="675"/>
              <a:buNone/>
              <a:defRPr sz="675"/>
            </a:lvl6pPr>
            <a:lvl7pPr indent="-228600" lvl="6" marL="3200400" algn="l">
              <a:lnSpc>
                <a:spcPct val="100000"/>
              </a:lnSpc>
              <a:spcBef>
                <a:spcPts val="135"/>
              </a:spcBef>
              <a:spcAft>
                <a:spcPts val="0"/>
              </a:spcAft>
              <a:buSzPts val="675"/>
              <a:buNone/>
              <a:defRPr sz="675"/>
            </a:lvl7pPr>
            <a:lvl8pPr indent="-228600" lvl="7" marL="3657600" algn="l">
              <a:lnSpc>
                <a:spcPct val="100000"/>
              </a:lnSpc>
              <a:spcBef>
                <a:spcPts val="135"/>
              </a:spcBef>
              <a:spcAft>
                <a:spcPts val="0"/>
              </a:spcAft>
              <a:buSzPts val="675"/>
              <a:buNone/>
              <a:defRPr sz="675"/>
            </a:lvl8pPr>
            <a:lvl9pPr indent="-228600" lvl="8" marL="4114800" algn="l">
              <a:lnSpc>
                <a:spcPct val="100000"/>
              </a:lnSpc>
              <a:spcBef>
                <a:spcPts val="135"/>
              </a:spcBef>
              <a:spcAft>
                <a:spcPts val="0"/>
              </a:spcAft>
              <a:buSzPts val="675"/>
              <a:buNone/>
              <a:defRPr sz="675"/>
            </a:lvl9pPr>
          </a:lstStyle>
          <a:p/>
        </p:txBody>
      </p:sp>
      <p:sp>
        <p:nvSpPr>
          <p:cNvPr id="33" name="Google Shape;33;p8"/>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mb llegenda" type="picTx">
  <p:cSld name="PICTURE_WITH_CAPTION_TEXT">
    <p:spTree>
      <p:nvGrpSpPr>
        <p:cNvPr id="34" name="Shape 34"/>
        <p:cNvGrpSpPr/>
        <p:nvPr/>
      </p:nvGrpSpPr>
      <p:grpSpPr>
        <a:xfrm>
          <a:off x="0" y="0"/>
          <a:ext cx="0" cy="0"/>
          <a:chOff x="0" y="0"/>
          <a:chExt cx="0" cy="0"/>
        </a:xfrm>
      </p:grpSpPr>
      <p:sp>
        <p:nvSpPr>
          <p:cNvPr id="35" name="Google Shape;35;p9"/>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
          <p:cNvSpPr/>
          <p:nvPr>
            <p:ph idx="2" type="pic"/>
          </p:nvPr>
        </p:nvSpPr>
        <p:spPr>
          <a:xfrm>
            <a:off x="1792288" y="459581"/>
            <a:ext cx="5486400" cy="830997"/>
          </a:xfrm>
          <a:prstGeom prst="rect">
            <a:avLst/>
          </a:prstGeom>
          <a:noFill/>
          <a:ln>
            <a:noFill/>
          </a:ln>
        </p:spPr>
      </p:sp>
      <p:sp>
        <p:nvSpPr>
          <p:cNvPr id="37" name="Google Shape;37;p9"/>
          <p:cNvSpPr txBox="1"/>
          <p:nvPr>
            <p:ph idx="1" type="body"/>
          </p:nvPr>
        </p:nvSpPr>
        <p:spPr>
          <a:xfrm>
            <a:off x="1792288" y="4025503"/>
            <a:ext cx="5486400" cy="25391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10"/>
              </a:spcBef>
              <a:spcAft>
                <a:spcPts val="0"/>
              </a:spcAft>
              <a:buSzPts val="1050"/>
              <a:buNone/>
              <a:defRPr sz="1050"/>
            </a:lvl1pPr>
            <a:lvl2pPr indent="-228600" lvl="1" marL="914400" algn="l">
              <a:lnSpc>
                <a:spcPct val="100000"/>
              </a:lnSpc>
              <a:spcBef>
                <a:spcPts val="180"/>
              </a:spcBef>
              <a:spcAft>
                <a:spcPts val="0"/>
              </a:spcAft>
              <a:buSzPts val="900"/>
              <a:buNone/>
              <a:defRPr sz="900"/>
            </a:lvl2pPr>
            <a:lvl3pPr indent="-228600" lvl="2" marL="1371600" algn="l">
              <a:lnSpc>
                <a:spcPct val="100000"/>
              </a:lnSpc>
              <a:spcBef>
                <a:spcPts val="150"/>
              </a:spcBef>
              <a:spcAft>
                <a:spcPts val="0"/>
              </a:spcAft>
              <a:buSzPts val="750"/>
              <a:buNone/>
              <a:defRPr sz="750"/>
            </a:lvl3pPr>
            <a:lvl4pPr indent="-228600" lvl="3" marL="1828800" algn="l">
              <a:lnSpc>
                <a:spcPct val="100000"/>
              </a:lnSpc>
              <a:spcBef>
                <a:spcPts val="135"/>
              </a:spcBef>
              <a:spcAft>
                <a:spcPts val="0"/>
              </a:spcAft>
              <a:buSzPts val="675"/>
              <a:buNone/>
              <a:defRPr sz="675"/>
            </a:lvl4pPr>
            <a:lvl5pPr indent="-228600" lvl="4" marL="2286000" algn="l">
              <a:lnSpc>
                <a:spcPct val="100000"/>
              </a:lnSpc>
              <a:spcBef>
                <a:spcPts val="135"/>
              </a:spcBef>
              <a:spcAft>
                <a:spcPts val="0"/>
              </a:spcAft>
              <a:buSzPts val="675"/>
              <a:buNone/>
              <a:defRPr sz="675"/>
            </a:lvl5pPr>
            <a:lvl6pPr indent="-228600" lvl="5" marL="2743200" algn="l">
              <a:lnSpc>
                <a:spcPct val="100000"/>
              </a:lnSpc>
              <a:spcBef>
                <a:spcPts val="135"/>
              </a:spcBef>
              <a:spcAft>
                <a:spcPts val="0"/>
              </a:spcAft>
              <a:buSzPts val="675"/>
              <a:buNone/>
              <a:defRPr sz="675"/>
            </a:lvl6pPr>
            <a:lvl7pPr indent="-228600" lvl="6" marL="3200400" algn="l">
              <a:lnSpc>
                <a:spcPct val="100000"/>
              </a:lnSpc>
              <a:spcBef>
                <a:spcPts val="135"/>
              </a:spcBef>
              <a:spcAft>
                <a:spcPts val="0"/>
              </a:spcAft>
              <a:buSzPts val="675"/>
              <a:buNone/>
              <a:defRPr sz="675"/>
            </a:lvl7pPr>
            <a:lvl8pPr indent="-228600" lvl="7" marL="3657600" algn="l">
              <a:lnSpc>
                <a:spcPct val="100000"/>
              </a:lnSpc>
              <a:spcBef>
                <a:spcPts val="135"/>
              </a:spcBef>
              <a:spcAft>
                <a:spcPts val="0"/>
              </a:spcAft>
              <a:buSzPts val="675"/>
              <a:buNone/>
              <a:defRPr sz="675"/>
            </a:lvl8pPr>
            <a:lvl9pPr indent="-228600" lvl="8" marL="4114800" algn="l">
              <a:lnSpc>
                <a:spcPct val="100000"/>
              </a:lnSpc>
              <a:spcBef>
                <a:spcPts val="135"/>
              </a:spcBef>
              <a:spcAft>
                <a:spcPts val="0"/>
              </a:spcAft>
              <a:buSzPts val="675"/>
              <a:buNone/>
              <a:defRPr sz="675"/>
            </a:lvl9pPr>
          </a:lstStyle>
          <a:p/>
        </p:txBody>
      </p:sp>
      <p:sp>
        <p:nvSpPr>
          <p:cNvPr id="38" name="Google Shape;38;p9"/>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gràfic i text" type="chartAndTx">
  <p:cSld name="CHART_AND_TEXT">
    <p:spTree>
      <p:nvGrpSpPr>
        <p:cNvPr id="39" name="Shape 39"/>
        <p:cNvGrpSpPr/>
        <p:nvPr/>
      </p:nvGrpSpPr>
      <p:grpSpPr>
        <a:xfrm>
          <a:off x="0" y="0"/>
          <a:ext cx="0" cy="0"/>
          <a:chOff x="0" y="0"/>
          <a:chExt cx="0" cy="0"/>
        </a:xfrm>
      </p:grpSpPr>
      <p:sp>
        <p:nvSpPr>
          <p:cNvPr id="40" name="Google Shape;40;p11"/>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1"/>
          <p:cNvSpPr/>
          <p:nvPr>
            <p:ph idx="2" type="chart"/>
          </p:nvPr>
        </p:nvSpPr>
        <p:spPr>
          <a:xfrm>
            <a:off x="685800" y="1307307"/>
            <a:ext cx="3810000" cy="3693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C00000"/>
              </a:buClr>
              <a:buSzPts val="1800"/>
              <a:buFont typeface="Noto Sans"/>
              <a:buChar char="□"/>
              <a:defRPr b="0" i="0" sz="1800" u="none" cap="none" strike="noStrike">
                <a:solidFill>
                  <a:schemeClr val="dk1"/>
                </a:solidFill>
                <a:latin typeface="Arial"/>
                <a:ea typeface="Arial"/>
                <a:cs typeface="Arial"/>
                <a:sym typeface="Arial"/>
              </a:defRPr>
            </a:lvl1pPr>
            <a:lvl2pPr lvl="1" marR="0" rtl="0" algn="l">
              <a:lnSpc>
                <a:spcPct val="100000"/>
              </a:lnSpc>
              <a:spcBef>
                <a:spcPts val="240"/>
              </a:spcBef>
              <a:spcAft>
                <a:spcPts val="0"/>
              </a:spcAft>
              <a:buClr>
                <a:schemeClr val="dk1"/>
              </a:buClr>
              <a:buSzPts val="1200"/>
              <a:buFont typeface="Noto Sans"/>
              <a:buChar char="▪"/>
              <a:defRPr b="0" i="0" sz="1200" u="none" cap="none" strike="noStrike">
                <a:solidFill>
                  <a:schemeClr val="dk1"/>
                </a:solidFill>
                <a:latin typeface="Arial"/>
                <a:ea typeface="Arial"/>
                <a:cs typeface="Arial"/>
                <a:sym typeface="Arial"/>
              </a:defRPr>
            </a:lvl2pPr>
            <a:lvl3pPr lvl="2"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lvl="6"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lvl="7"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lvl="8"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42" name="Google Shape;42;p11"/>
          <p:cNvSpPr txBox="1"/>
          <p:nvPr>
            <p:ph idx="1" type="body"/>
          </p:nvPr>
        </p:nvSpPr>
        <p:spPr>
          <a:xfrm>
            <a:off x="4648200" y="1307307"/>
            <a:ext cx="3811588" cy="125572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3" name="Google Shape;43;p11"/>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taula" type="tbl">
  <p:cSld name="TABLE">
    <p:spTree>
      <p:nvGrpSpPr>
        <p:cNvPr id="44" name="Shape 44"/>
        <p:cNvGrpSpPr/>
        <p:nvPr/>
      </p:nvGrpSpPr>
      <p:grpSpPr>
        <a:xfrm>
          <a:off x="0" y="0"/>
          <a:ext cx="0" cy="0"/>
          <a:chOff x="0" y="0"/>
          <a:chExt cx="0" cy="0"/>
        </a:xfrm>
      </p:grpSpPr>
      <p:sp>
        <p:nvSpPr>
          <p:cNvPr id="45" name="Google Shape;45;p12"/>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2"/>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800" u="none" cap="none" strike="noStrike">
                <a:solidFill>
                  <a:srgbClr val="C00000"/>
                </a:solidFill>
                <a:latin typeface="Arial"/>
                <a:ea typeface="Arial"/>
                <a:cs typeface="Arial"/>
                <a:sym typeface="Arial"/>
              </a:defRPr>
            </a:lvl9pPr>
          </a:lstStyle>
          <a:p/>
        </p:txBody>
      </p:sp>
      <p:sp>
        <p:nvSpPr>
          <p:cNvPr id="7" name="Google Shape;7;p4"/>
          <p:cNvSpPr txBox="1"/>
          <p:nvPr>
            <p:ph idx="1" type="body"/>
          </p:nvPr>
        </p:nvSpPr>
        <p:spPr>
          <a:xfrm>
            <a:off x="685800" y="1307307"/>
            <a:ext cx="7773988" cy="1255728"/>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rgbClr val="C00000"/>
              </a:buClr>
              <a:buSzPts val="1800"/>
              <a:buFont typeface="Noto Sans"/>
              <a:buChar char="□"/>
              <a:defRPr b="0" i="0" sz="1800" u="none" cap="none" strike="noStrike">
                <a:solidFill>
                  <a:schemeClr val="dk1"/>
                </a:solidFill>
                <a:latin typeface="Arial"/>
                <a:ea typeface="Arial"/>
                <a:cs typeface="Arial"/>
                <a:sym typeface="Arial"/>
              </a:defRPr>
            </a:lvl1pPr>
            <a:lvl2pPr indent="-304800" lvl="1" marL="914400" marR="0" rtl="0" algn="l">
              <a:lnSpc>
                <a:spcPct val="100000"/>
              </a:lnSpc>
              <a:spcBef>
                <a:spcPts val="240"/>
              </a:spcBef>
              <a:spcAft>
                <a:spcPts val="0"/>
              </a:spcAft>
              <a:buClr>
                <a:schemeClr val="dk1"/>
              </a:buClr>
              <a:buSzPts val="1200"/>
              <a:buFont typeface="Noto Sans"/>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cxnSp>
        <p:nvCxnSpPr>
          <p:cNvPr id="8" name="Google Shape;8;p4"/>
          <p:cNvCxnSpPr/>
          <p:nvPr/>
        </p:nvCxnSpPr>
        <p:spPr>
          <a:xfrm>
            <a:off x="762000" y="897731"/>
            <a:ext cx="7696200" cy="0"/>
          </a:xfrm>
          <a:prstGeom prst="straightConnector1">
            <a:avLst/>
          </a:prstGeom>
          <a:noFill/>
          <a:ln cap="flat" cmpd="sng" w="28575">
            <a:solidFill>
              <a:srgbClr val="C00000"/>
            </a:solidFill>
            <a:prstDash val="solid"/>
            <a:round/>
            <a:headEnd len="sm" w="sm" type="none"/>
            <a:tailEnd len="sm" w="sm" type="none"/>
          </a:ln>
        </p:spPr>
      </p:cxnSp>
      <p:sp>
        <p:nvSpPr>
          <p:cNvPr id="9" name="Google Shape;9;p4"/>
          <p:cNvSpPr txBox="1"/>
          <p:nvPr>
            <p:ph idx="12" type="sldNum"/>
          </p:nvPr>
        </p:nvSpPr>
        <p:spPr>
          <a:xfrm>
            <a:off x="6553200" y="4683919"/>
            <a:ext cx="2133600" cy="357188"/>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pic>
        <p:nvPicPr>
          <p:cNvPr id="10" name="Google Shape;10;p4"/>
          <p:cNvPicPr preferRelativeResize="0"/>
          <p:nvPr/>
        </p:nvPicPr>
        <p:blipFill rotWithShape="1">
          <a:blip r:embed="rId1">
            <a:alphaModFix/>
          </a:blip>
          <a:srcRect b="0" l="0" r="0" t="0"/>
          <a:stretch/>
        </p:blipFill>
        <p:spPr>
          <a:xfrm>
            <a:off x="420689" y="4650582"/>
            <a:ext cx="2351087" cy="29765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51.png"/><Relationship Id="rId13" Type="http://schemas.openxmlformats.org/officeDocument/2006/relationships/image" Target="../media/image60.png"/><Relationship Id="rId12"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9.png"/><Relationship Id="rId14" Type="http://schemas.openxmlformats.org/officeDocument/2006/relationships/image" Target="../media/image57.png"/><Relationship Id="rId5" Type="http://schemas.openxmlformats.org/officeDocument/2006/relationships/image" Target="../media/image52.png"/><Relationship Id="rId6" Type="http://schemas.openxmlformats.org/officeDocument/2006/relationships/image" Target="../media/image59.png"/><Relationship Id="rId7" Type="http://schemas.openxmlformats.org/officeDocument/2006/relationships/image" Target="../media/image53.png"/><Relationship Id="rId8"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56.png"/><Relationship Id="rId6" Type="http://schemas.openxmlformats.org/officeDocument/2006/relationships/image" Target="../media/image63.png"/><Relationship Id="rId7" Type="http://schemas.openxmlformats.org/officeDocument/2006/relationships/image" Target="../media/image62.png"/><Relationship Id="rId8"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hyperlink" Target="https://sites.google.com/xtec.cat/web-formacio-professional/inici?authuser=0" TargetMode="External"/><Relationship Id="rId6" Type="http://schemas.openxmlformats.org/officeDocument/2006/relationships/image" Target="../media/image68.png"/><Relationship Id="rId7"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hyperlink" Target="https://www.youtube.com/watch?v=9SyY3kYlmAk&amp;t=239s" TargetMode="External"/><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19.png"/><Relationship Id="rId7" Type="http://schemas.openxmlformats.org/officeDocument/2006/relationships/image" Target="../media/image3.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23.png"/><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58.png"/><Relationship Id="rId13" Type="http://schemas.openxmlformats.org/officeDocument/2006/relationships/image" Target="../media/image27.png"/><Relationship Id="rId12"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21.pn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48.png"/><Relationship Id="rId6" Type="http://schemas.openxmlformats.org/officeDocument/2006/relationships/image" Target="../media/image40.png"/><Relationship Id="rId7" Type="http://schemas.openxmlformats.org/officeDocument/2006/relationships/image" Target="../media/image46.png"/><Relationship Id="rId8"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
          <p:cNvSpPr txBox="1"/>
          <p:nvPr>
            <p:ph type="ctrTitle"/>
          </p:nvPr>
        </p:nvSpPr>
        <p:spPr>
          <a:xfrm>
            <a:off x="629475" y="1349275"/>
            <a:ext cx="7885200" cy="301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ca-ES" sz="3200"/>
              <a:t>Barcelona meeting </a:t>
            </a:r>
            <a:endParaRPr sz="3200"/>
          </a:p>
          <a:p>
            <a:pPr indent="0" lvl="0" marL="0" rtl="0" algn="ctr">
              <a:lnSpc>
                <a:spcPct val="100000"/>
              </a:lnSpc>
              <a:spcBef>
                <a:spcPts val="0"/>
              </a:spcBef>
              <a:spcAft>
                <a:spcPts val="0"/>
              </a:spcAft>
              <a:buSzPts val="1400"/>
              <a:buNone/>
            </a:pPr>
            <a:r>
              <a:t/>
            </a:r>
            <a:endParaRPr sz="2000">
              <a:solidFill>
                <a:schemeClr val="dk1"/>
              </a:solidFill>
            </a:endParaRPr>
          </a:p>
          <a:p>
            <a:pPr indent="0" lvl="0" marL="0" rtl="0" algn="ctr">
              <a:lnSpc>
                <a:spcPct val="100000"/>
              </a:lnSpc>
              <a:spcBef>
                <a:spcPts val="0"/>
              </a:spcBef>
              <a:spcAft>
                <a:spcPts val="0"/>
              </a:spcAft>
              <a:buSzPts val="1400"/>
              <a:buNone/>
            </a:pPr>
            <a:r>
              <a:rPr lang="ca-ES" sz="2000">
                <a:solidFill>
                  <a:schemeClr val="dk1"/>
                </a:solidFill>
              </a:rPr>
              <a:t>23rd November 2022</a:t>
            </a:r>
            <a:endParaRPr sz="3200">
              <a:solidFill>
                <a:srgbClr val="2E08B8"/>
              </a:solidFill>
            </a:endParaRPr>
          </a:p>
        </p:txBody>
      </p:sp>
      <p:pic>
        <p:nvPicPr>
          <p:cNvPr id="53" name="Google Shape;53;p1"/>
          <p:cNvPicPr preferRelativeResize="0"/>
          <p:nvPr/>
        </p:nvPicPr>
        <p:blipFill rotWithShape="1">
          <a:blip r:embed="rId3">
            <a:alphaModFix/>
          </a:blip>
          <a:srcRect b="0" l="0" r="0" t="0"/>
          <a:stretch/>
        </p:blipFill>
        <p:spPr>
          <a:xfrm>
            <a:off x="683100" y="3703850"/>
            <a:ext cx="2611187" cy="1044475"/>
          </a:xfrm>
          <a:prstGeom prst="rect">
            <a:avLst/>
          </a:prstGeom>
          <a:noFill/>
          <a:ln>
            <a:noFill/>
          </a:ln>
        </p:spPr>
      </p:pic>
      <p:pic>
        <p:nvPicPr>
          <p:cNvPr id="54" name="Google Shape;54;p1"/>
          <p:cNvPicPr preferRelativeResize="0"/>
          <p:nvPr/>
        </p:nvPicPr>
        <p:blipFill rotWithShape="1">
          <a:blip r:embed="rId4">
            <a:alphaModFix/>
          </a:blip>
          <a:srcRect b="0" l="0" r="0" t="0"/>
          <a:stretch/>
        </p:blipFill>
        <p:spPr>
          <a:xfrm>
            <a:off x="5316325" y="3907000"/>
            <a:ext cx="2943225" cy="63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ea6d268244_0_2"/>
          <p:cNvSpPr txBox="1"/>
          <p:nvPr>
            <p:ph type="title"/>
          </p:nvPr>
        </p:nvSpPr>
        <p:spPr>
          <a:xfrm>
            <a:off x="685050" y="131885"/>
            <a:ext cx="7773900" cy="756000"/>
          </a:xfrm>
          <a:prstGeom prst="rect">
            <a:avLst/>
          </a:prstGeom>
          <a:noFill/>
          <a:ln>
            <a:noFill/>
          </a:ln>
        </p:spPr>
        <p:txBody>
          <a:bodyPr anchorCtr="0" anchor="b" bIns="45700" lIns="91425" spcFirstLastPara="1" rIns="91425" wrap="square" tIns="45700">
            <a:noAutofit/>
          </a:bodyPr>
          <a:lstStyle/>
          <a:p>
            <a:pPr indent="0" lvl="0" marL="12700" rtl="0" algn="l">
              <a:lnSpc>
                <a:spcPct val="100000"/>
              </a:lnSpc>
              <a:spcBef>
                <a:spcPts val="100"/>
              </a:spcBef>
              <a:spcAft>
                <a:spcPts val="0"/>
              </a:spcAft>
              <a:buSzPts val="1400"/>
              <a:buNone/>
            </a:pPr>
            <a:r>
              <a:rPr lang="ca-ES" sz="2400"/>
              <a:t>VET Education in Catalonia </a:t>
            </a:r>
            <a:endParaRPr sz="2400"/>
          </a:p>
        </p:txBody>
      </p:sp>
      <p:sp>
        <p:nvSpPr>
          <p:cNvPr id="151" name="Google Shape;151;gea6d268244_0_2"/>
          <p:cNvSpPr txBox="1"/>
          <p:nvPr>
            <p:ph idx="1" type="body"/>
          </p:nvPr>
        </p:nvSpPr>
        <p:spPr>
          <a:xfrm>
            <a:off x="76575" y="702800"/>
            <a:ext cx="8232900" cy="4223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800"/>
              <a:buNone/>
            </a:pPr>
            <a:r>
              <a:t/>
            </a:r>
            <a:endParaRPr sz="1600"/>
          </a:p>
          <a:p>
            <a:pPr indent="0" lvl="0" marL="0" rtl="0" algn="l">
              <a:lnSpc>
                <a:spcPct val="115000"/>
              </a:lnSpc>
              <a:spcBef>
                <a:spcPts val="0"/>
              </a:spcBef>
              <a:spcAft>
                <a:spcPts val="0"/>
              </a:spcAft>
              <a:buSzPts val="1800"/>
              <a:buNone/>
            </a:pPr>
            <a:r>
              <a:t/>
            </a:r>
            <a:endParaRPr sz="1600"/>
          </a:p>
          <a:p>
            <a:pPr indent="0" lvl="0" marL="0" rtl="0" algn="l">
              <a:lnSpc>
                <a:spcPct val="115000"/>
              </a:lnSpc>
              <a:spcBef>
                <a:spcPts val="0"/>
              </a:spcBef>
              <a:spcAft>
                <a:spcPts val="0"/>
              </a:spcAft>
              <a:buSzPts val="1800"/>
              <a:buNone/>
            </a:pPr>
            <a:r>
              <a:t/>
            </a:r>
            <a:endParaRPr sz="1150">
              <a:solidFill>
                <a:srgbClr val="201F1E"/>
              </a:solidFill>
              <a:highlight>
                <a:srgbClr val="FFFFFF"/>
              </a:highlight>
              <a:latin typeface="Roboto"/>
              <a:ea typeface="Roboto"/>
              <a:cs typeface="Roboto"/>
              <a:sym typeface="Roboto"/>
            </a:endParaRPr>
          </a:p>
          <a:p>
            <a:pPr indent="0" lvl="0" marL="914400" rtl="0" algn="l">
              <a:lnSpc>
                <a:spcPct val="115000"/>
              </a:lnSpc>
              <a:spcBef>
                <a:spcPts val="0"/>
              </a:spcBef>
              <a:spcAft>
                <a:spcPts val="0"/>
              </a:spcAft>
              <a:buSzPts val="1800"/>
              <a:buNone/>
            </a:pPr>
            <a:r>
              <a:t/>
            </a:r>
            <a:endParaRPr sz="1000"/>
          </a:p>
          <a:p>
            <a:pPr indent="0" lvl="0" marL="914400" rtl="0" algn="l">
              <a:lnSpc>
                <a:spcPct val="115000"/>
              </a:lnSpc>
              <a:spcBef>
                <a:spcPts val="0"/>
              </a:spcBef>
              <a:spcAft>
                <a:spcPts val="0"/>
              </a:spcAft>
              <a:buSzPts val="1800"/>
              <a:buNone/>
            </a:pPr>
            <a:r>
              <a:t/>
            </a:r>
            <a:endParaRPr sz="1000"/>
          </a:p>
          <a:p>
            <a:pPr indent="0" lvl="0" marL="914400" rtl="0" algn="l">
              <a:lnSpc>
                <a:spcPct val="115000"/>
              </a:lnSpc>
              <a:spcBef>
                <a:spcPts val="0"/>
              </a:spcBef>
              <a:spcAft>
                <a:spcPts val="0"/>
              </a:spcAft>
              <a:buSzPts val="1800"/>
              <a:buNone/>
            </a:pPr>
            <a:r>
              <a:t/>
            </a:r>
            <a:endParaRPr sz="1000"/>
          </a:p>
          <a:p>
            <a:pPr indent="0" lvl="0" marL="457200" rtl="0" algn="l">
              <a:lnSpc>
                <a:spcPct val="115000"/>
              </a:lnSpc>
              <a:spcBef>
                <a:spcPts val="0"/>
              </a:spcBef>
              <a:spcAft>
                <a:spcPts val="0"/>
              </a:spcAft>
              <a:buSzPts val="1800"/>
              <a:buNone/>
            </a:pPr>
            <a:r>
              <a:t/>
            </a:r>
            <a:endParaRPr sz="2000"/>
          </a:p>
          <a:p>
            <a:pPr indent="-228600" lvl="0" marL="457200" rtl="0" algn="l">
              <a:lnSpc>
                <a:spcPct val="115000"/>
              </a:lnSpc>
              <a:spcBef>
                <a:spcPts val="0"/>
              </a:spcBef>
              <a:spcAft>
                <a:spcPts val="0"/>
              </a:spcAft>
              <a:buSzPts val="2100"/>
              <a:buNone/>
            </a:pPr>
            <a:r>
              <a:t/>
            </a:r>
            <a:endParaRPr sz="2100"/>
          </a:p>
          <a:p>
            <a:pPr indent="0" lvl="0" marL="457200" rtl="0" algn="l">
              <a:lnSpc>
                <a:spcPct val="150000"/>
              </a:lnSpc>
              <a:spcBef>
                <a:spcPts val="0"/>
              </a:spcBef>
              <a:spcAft>
                <a:spcPts val="0"/>
              </a:spcAft>
              <a:buSzPts val="1800"/>
              <a:buNone/>
            </a:pPr>
            <a:r>
              <a:t/>
            </a:r>
            <a:endParaRPr b="1" sz="1500">
              <a:highlight>
                <a:srgbClr val="EDEBE9"/>
              </a:highlight>
            </a:endParaRPr>
          </a:p>
          <a:p>
            <a:pPr indent="0" lvl="0" marL="457200" rtl="0" algn="l">
              <a:lnSpc>
                <a:spcPct val="150000"/>
              </a:lnSpc>
              <a:spcBef>
                <a:spcPts val="0"/>
              </a:spcBef>
              <a:spcAft>
                <a:spcPts val="0"/>
              </a:spcAft>
              <a:buSzPts val="1800"/>
              <a:buNone/>
            </a:pPr>
            <a:r>
              <a:t/>
            </a:r>
            <a:endParaRPr b="1" sz="1500">
              <a:highlight>
                <a:srgbClr val="EDEBE9"/>
              </a:highlight>
            </a:endParaRPr>
          </a:p>
          <a:p>
            <a:pPr indent="0" lvl="0" marL="457200" rtl="0" algn="l">
              <a:lnSpc>
                <a:spcPct val="150000"/>
              </a:lnSpc>
              <a:spcBef>
                <a:spcPts val="0"/>
              </a:spcBef>
              <a:spcAft>
                <a:spcPts val="0"/>
              </a:spcAft>
              <a:buSzPts val="1800"/>
              <a:buNone/>
            </a:pPr>
            <a:r>
              <a:rPr b="1" lang="ca-ES" sz="1500">
                <a:highlight>
                  <a:srgbClr val="EDEBE9"/>
                </a:highlight>
              </a:rPr>
              <a:t>State Competences </a:t>
            </a:r>
            <a:endParaRPr sz="1050">
              <a:highlight>
                <a:srgbClr val="EDEBE9"/>
              </a:highlight>
            </a:endParaRPr>
          </a:p>
          <a:p>
            <a:pPr indent="-282575" lvl="0" marL="647700" rtl="0" algn="l">
              <a:lnSpc>
                <a:spcPct val="115000"/>
              </a:lnSpc>
              <a:spcBef>
                <a:spcPts val="0"/>
              </a:spcBef>
              <a:spcAft>
                <a:spcPts val="0"/>
              </a:spcAft>
              <a:buClr>
                <a:schemeClr val="dk1"/>
              </a:buClr>
              <a:buSzPts val="850"/>
              <a:buFont typeface="Arial"/>
              <a:buChar char="●"/>
            </a:pPr>
            <a:r>
              <a:rPr b="1" lang="ca-ES" sz="1050">
                <a:highlight>
                  <a:srgbClr val="EDEBE9"/>
                </a:highlight>
              </a:rPr>
              <a:t>Certification of the qualifications</a:t>
            </a:r>
            <a:endParaRPr sz="1050">
              <a:highlight>
                <a:srgbClr val="EDEBE9"/>
              </a:highlight>
            </a:endParaRPr>
          </a:p>
          <a:p>
            <a:pPr indent="-282575" lvl="0" marL="647700" rtl="0" algn="l">
              <a:lnSpc>
                <a:spcPct val="115000"/>
              </a:lnSpc>
              <a:spcBef>
                <a:spcPts val="0"/>
              </a:spcBef>
              <a:spcAft>
                <a:spcPts val="0"/>
              </a:spcAft>
              <a:buClr>
                <a:schemeClr val="dk1"/>
              </a:buClr>
              <a:buSzPts val="850"/>
              <a:buFont typeface="Arial"/>
              <a:buChar char="●"/>
            </a:pPr>
            <a:r>
              <a:rPr b="1" lang="ca-ES" sz="1050">
                <a:highlight>
                  <a:srgbClr val="EDEBE9"/>
                </a:highlight>
              </a:rPr>
              <a:t>Organization and design of the qualifications</a:t>
            </a:r>
            <a:endParaRPr b="1" sz="1050">
              <a:highlight>
                <a:srgbClr val="EDEBE9"/>
              </a:highlight>
            </a:endParaRPr>
          </a:p>
          <a:p>
            <a:pPr indent="0" lvl="0" marL="457200" rtl="0" algn="l">
              <a:lnSpc>
                <a:spcPct val="150000"/>
              </a:lnSpc>
              <a:spcBef>
                <a:spcPts val="0"/>
              </a:spcBef>
              <a:spcAft>
                <a:spcPts val="0"/>
              </a:spcAft>
              <a:buSzPts val="1800"/>
              <a:buNone/>
            </a:pPr>
            <a:r>
              <a:t/>
            </a:r>
            <a:endParaRPr sz="2200"/>
          </a:p>
          <a:p>
            <a:pPr indent="0" lvl="0" marL="0" rtl="0" algn="l">
              <a:lnSpc>
                <a:spcPct val="150000"/>
              </a:lnSpc>
              <a:spcBef>
                <a:spcPts val="0"/>
              </a:spcBef>
              <a:spcAft>
                <a:spcPts val="0"/>
              </a:spcAft>
              <a:buSzPts val="1800"/>
              <a:buNone/>
            </a:pPr>
            <a:r>
              <a:t/>
            </a:r>
            <a:endParaRPr sz="2200"/>
          </a:p>
          <a:p>
            <a:pPr indent="0" lvl="0" marL="0" rtl="0" algn="l">
              <a:lnSpc>
                <a:spcPct val="150000"/>
              </a:lnSpc>
              <a:spcBef>
                <a:spcPts val="0"/>
              </a:spcBef>
              <a:spcAft>
                <a:spcPts val="0"/>
              </a:spcAft>
              <a:buSzPts val="1800"/>
              <a:buNone/>
            </a:pPr>
            <a:r>
              <a:t/>
            </a:r>
            <a:endParaRPr sz="2200"/>
          </a:p>
          <a:p>
            <a:pPr indent="0" lvl="0" marL="0" rtl="0" algn="l">
              <a:lnSpc>
                <a:spcPct val="150000"/>
              </a:lnSpc>
              <a:spcBef>
                <a:spcPts val="0"/>
              </a:spcBef>
              <a:spcAft>
                <a:spcPts val="0"/>
              </a:spcAft>
              <a:buSzPts val="1800"/>
              <a:buNone/>
            </a:pPr>
            <a:r>
              <a:t/>
            </a:r>
            <a:endParaRPr sz="2200"/>
          </a:p>
          <a:p>
            <a:pPr indent="0" lvl="0" marL="0" rtl="0" algn="l">
              <a:lnSpc>
                <a:spcPct val="150000"/>
              </a:lnSpc>
              <a:spcBef>
                <a:spcPts val="600"/>
              </a:spcBef>
              <a:spcAft>
                <a:spcPts val="0"/>
              </a:spcAft>
              <a:buSzPts val="2400"/>
              <a:buNone/>
            </a:pPr>
            <a:r>
              <a:t/>
            </a:r>
            <a:endParaRPr sz="2400"/>
          </a:p>
        </p:txBody>
      </p:sp>
      <p:sp>
        <p:nvSpPr>
          <p:cNvPr id="152" name="Google Shape;152;gea6d268244_0_2"/>
          <p:cNvSpPr txBox="1"/>
          <p:nvPr/>
        </p:nvSpPr>
        <p:spPr>
          <a:xfrm>
            <a:off x="5040351" y="1060679"/>
            <a:ext cx="2582100" cy="1319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ca-ES" sz="1700" u="none" cap="none" strike="noStrike">
                <a:solidFill>
                  <a:schemeClr val="dk1"/>
                </a:solidFill>
                <a:highlight>
                  <a:srgbClr val="EDEBE9"/>
                </a:highlight>
                <a:latin typeface="Arial"/>
                <a:ea typeface="Arial"/>
                <a:cs typeface="Arial"/>
                <a:sym typeface="Arial"/>
              </a:rPr>
              <a:t>174</a:t>
            </a:r>
            <a:endParaRPr b="0" i="0" sz="1700" u="none" cap="none" strike="noStrike">
              <a:solidFill>
                <a:schemeClr val="dk1"/>
              </a:solidFill>
              <a:highlight>
                <a:srgbClr val="EDEBE9"/>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1" i="0" lang="ca-ES" sz="1050" u="none" cap="none" strike="noStrike">
                <a:solidFill>
                  <a:schemeClr val="dk1"/>
                </a:solidFill>
                <a:highlight>
                  <a:srgbClr val="EDEBE9"/>
                </a:highlight>
                <a:latin typeface="Arial"/>
                <a:ea typeface="Arial"/>
                <a:cs typeface="Arial"/>
                <a:sym typeface="Arial"/>
              </a:rPr>
              <a:t>VET Certificates</a:t>
            </a:r>
            <a:endParaRPr b="0" i="0" sz="1050" u="none" cap="none" strike="noStrike">
              <a:solidFill>
                <a:schemeClr val="dk1"/>
              </a:solidFill>
              <a:highlight>
                <a:srgbClr val="EDEBE9"/>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1" i="0" lang="ca-ES" sz="1050" u="none" cap="none" strike="noStrike">
                <a:solidFill>
                  <a:schemeClr val="dk1"/>
                </a:solidFill>
                <a:highlight>
                  <a:srgbClr val="EDEBE9"/>
                </a:highlight>
                <a:latin typeface="Arial"/>
                <a:ea typeface="Arial"/>
                <a:cs typeface="Arial"/>
                <a:sym typeface="Arial"/>
              </a:rPr>
              <a:t>(Intermediate (EQF Level 3-4) and Advanced (EQF Level 5)</a:t>
            </a:r>
            <a:endParaRPr b="0" i="0" sz="1050" u="none" cap="none" strike="noStrike">
              <a:solidFill>
                <a:schemeClr val="dk1"/>
              </a:solidFill>
              <a:highlight>
                <a:srgbClr val="EDEBE9"/>
              </a:highlight>
              <a:latin typeface="Arial"/>
              <a:ea typeface="Arial"/>
              <a:cs typeface="Arial"/>
              <a:sym typeface="Arial"/>
            </a:endParaRPr>
          </a:p>
        </p:txBody>
      </p:sp>
      <p:pic>
        <p:nvPicPr>
          <p:cNvPr id="153" name="Google Shape;153;gea6d268244_0_2"/>
          <p:cNvPicPr preferRelativeResize="0"/>
          <p:nvPr/>
        </p:nvPicPr>
        <p:blipFill rotWithShape="1">
          <a:blip r:embed="rId3">
            <a:alphaModFix/>
          </a:blip>
          <a:srcRect b="0" l="0" r="0" t="0"/>
          <a:stretch/>
        </p:blipFill>
        <p:spPr>
          <a:xfrm>
            <a:off x="1094244" y="1247519"/>
            <a:ext cx="2836638" cy="1659373"/>
          </a:xfrm>
          <a:prstGeom prst="rect">
            <a:avLst/>
          </a:prstGeom>
          <a:noFill/>
          <a:ln>
            <a:noFill/>
          </a:ln>
        </p:spPr>
      </p:pic>
      <p:sp>
        <p:nvSpPr>
          <p:cNvPr id="154" name="Google Shape;154;gea6d268244_0_2"/>
          <p:cNvSpPr txBox="1"/>
          <p:nvPr/>
        </p:nvSpPr>
        <p:spPr>
          <a:xfrm>
            <a:off x="5040351" y="3261662"/>
            <a:ext cx="2582100" cy="1319700"/>
          </a:xfrm>
          <a:prstGeom prst="rect">
            <a:avLst/>
          </a:prstGeom>
          <a:noFill/>
          <a:ln>
            <a:noFill/>
          </a:ln>
        </p:spPr>
        <p:txBody>
          <a:bodyPr anchorCtr="0" anchor="ctr" bIns="91425" lIns="91425" spcFirstLastPara="1" rIns="91425" wrap="square" tIns="91425">
            <a:noAutofit/>
          </a:bodyPr>
          <a:lstStyle/>
          <a:p>
            <a:pPr indent="-190500" lvl="0" marL="190500" marR="0" rtl="0" algn="l">
              <a:lnSpc>
                <a:spcPct val="115000"/>
              </a:lnSpc>
              <a:spcBef>
                <a:spcPts val="0"/>
              </a:spcBef>
              <a:spcAft>
                <a:spcPts val="0"/>
              </a:spcAft>
              <a:buClr>
                <a:schemeClr val="dk1"/>
              </a:buClr>
              <a:buSzPts val="1100"/>
              <a:buFont typeface="Arial"/>
              <a:buNone/>
            </a:pPr>
            <a:r>
              <a:rPr b="1" i="0" lang="ca-ES" sz="1500" u="none" cap="none" strike="noStrike">
                <a:solidFill>
                  <a:schemeClr val="dk1"/>
                </a:solidFill>
                <a:highlight>
                  <a:srgbClr val="EDEBE9"/>
                </a:highlight>
                <a:latin typeface="Arial"/>
                <a:ea typeface="Arial"/>
                <a:cs typeface="Arial"/>
                <a:sym typeface="Arial"/>
              </a:rPr>
              <a:t>Regional Competences </a:t>
            </a:r>
            <a:endParaRPr b="0" i="0" sz="1050" u="none" cap="none" strike="noStrike">
              <a:solidFill>
                <a:schemeClr val="dk1"/>
              </a:solidFill>
              <a:highlight>
                <a:srgbClr val="EDEBE9"/>
              </a:highlight>
              <a:latin typeface="Arial"/>
              <a:ea typeface="Arial"/>
              <a:cs typeface="Arial"/>
              <a:sym typeface="Arial"/>
            </a:endParaRPr>
          </a:p>
          <a:p>
            <a:pPr indent="-282575" lvl="0" marL="647700" marR="0" rtl="0" algn="l">
              <a:lnSpc>
                <a:spcPct val="115000"/>
              </a:lnSpc>
              <a:spcBef>
                <a:spcPts val="0"/>
              </a:spcBef>
              <a:spcAft>
                <a:spcPts val="0"/>
              </a:spcAft>
              <a:buClr>
                <a:schemeClr val="dk1"/>
              </a:buClr>
              <a:buSzPts val="850"/>
              <a:buFont typeface="Arial"/>
              <a:buChar char="●"/>
            </a:pPr>
            <a:r>
              <a:rPr b="1" i="0" lang="ca-ES" sz="1050" u="none" cap="none" strike="noStrike">
                <a:solidFill>
                  <a:schemeClr val="dk1"/>
                </a:solidFill>
                <a:highlight>
                  <a:srgbClr val="EDEBE9"/>
                </a:highlight>
                <a:latin typeface="Arial"/>
                <a:ea typeface="Arial"/>
                <a:cs typeface="Arial"/>
                <a:sym typeface="Arial"/>
              </a:rPr>
              <a:t>Design of 45% of the VET qualifications</a:t>
            </a:r>
            <a:endParaRPr b="0" i="0" sz="1050" u="none" cap="none" strike="noStrike">
              <a:solidFill>
                <a:schemeClr val="dk1"/>
              </a:solidFill>
              <a:highlight>
                <a:srgbClr val="EDEBE9"/>
              </a:highlight>
              <a:latin typeface="Arial"/>
              <a:ea typeface="Arial"/>
              <a:cs typeface="Arial"/>
              <a:sym typeface="Arial"/>
            </a:endParaRPr>
          </a:p>
          <a:p>
            <a:pPr indent="-282575" lvl="0" marL="647700" marR="0" rtl="0" algn="l">
              <a:lnSpc>
                <a:spcPct val="115000"/>
              </a:lnSpc>
              <a:spcBef>
                <a:spcPts val="0"/>
              </a:spcBef>
              <a:spcAft>
                <a:spcPts val="0"/>
              </a:spcAft>
              <a:buClr>
                <a:schemeClr val="dk1"/>
              </a:buClr>
              <a:buSzPts val="850"/>
              <a:buFont typeface="Arial"/>
              <a:buChar char="●"/>
            </a:pPr>
            <a:r>
              <a:rPr b="1" i="0" lang="ca-ES" sz="1050" u="none" cap="none" strike="noStrike">
                <a:solidFill>
                  <a:schemeClr val="dk1"/>
                </a:solidFill>
                <a:highlight>
                  <a:srgbClr val="EDEBE9"/>
                </a:highlight>
                <a:latin typeface="Arial"/>
                <a:ea typeface="Arial"/>
                <a:cs typeface="Arial"/>
                <a:sym typeface="Arial"/>
              </a:rPr>
              <a:t>Organization, revision and establishment of the educational offer. </a:t>
            </a:r>
            <a:endParaRPr b="0" i="0" sz="1050" u="none" cap="none" strike="noStrike">
              <a:solidFill>
                <a:schemeClr val="dk1"/>
              </a:solidFill>
              <a:highlight>
                <a:srgbClr val="EDEBE9"/>
              </a:highlight>
              <a:latin typeface="Arial"/>
              <a:ea typeface="Arial"/>
              <a:cs typeface="Arial"/>
              <a:sym typeface="Arial"/>
            </a:endParaRPr>
          </a:p>
        </p:txBody>
      </p:sp>
      <p:sp>
        <p:nvSpPr>
          <p:cNvPr id="155" name="Google Shape;155;gea6d268244_0_2"/>
          <p:cNvSpPr txBox="1"/>
          <p:nvPr/>
        </p:nvSpPr>
        <p:spPr>
          <a:xfrm>
            <a:off x="4948551" y="2368089"/>
            <a:ext cx="2765700" cy="892522"/>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900"/>
              <a:buFont typeface="Arial"/>
              <a:buNone/>
            </a:pPr>
            <a:r>
              <a:rPr b="1" i="0" lang="ca-ES" sz="1900" u="none" cap="none" strike="noStrike">
                <a:solidFill>
                  <a:schemeClr val="dk1"/>
                </a:solidFill>
                <a:highlight>
                  <a:srgbClr val="EDEBE9"/>
                </a:highlight>
                <a:latin typeface="Arial"/>
                <a:ea typeface="Arial"/>
                <a:cs typeface="Arial"/>
                <a:sym typeface="Arial"/>
              </a:rPr>
              <a:t>376</a:t>
            </a:r>
            <a:r>
              <a:rPr b="0" i="0" lang="ca-ES" sz="1900" u="none" cap="none" strike="noStrike">
                <a:solidFill>
                  <a:schemeClr val="dk1"/>
                </a:solidFill>
                <a:highlight>
                  <a:srgbClr val="EDEBE9"/>
                </a:highlight>
                <a:latin typeface="Arial"/>
                <a:ea typeface="Arial"/>
                <a:cs typeface="Arial"/>
                <a:sym typeface="Arial"/>
              </a:rPr>
              <a:t>​</a:t>
            </a:r>
            <a:endParaRPr b="0" i="0" sz="1900" u="none" cap="none" strike="noStrike">
              <a:solidFill>
                <a:schemeClr val="dk1"/>
              </a:solidFill>
              <a:highlight>
                <a:srgbClr val="EDEBE9"/>
              </a:highlight>
              <a:latin typeface="Arial"/>
              <a:ea typeface="Arial"/>
              <a:cs typeface="Arial"/>
              <a:sym typeface="Arial"/>
            </a:endParaRPr>
          </a:p>
          <a:p>
            <a:pPr indent="0" lvl="0" marL="0" marR="0" rtl="0" algn="ctr">
              <a:lnSpc>
                <a:spcPct val="115000"/>
              </a:lnSpc>
              <a:spcBef>
                <a:spcPts val="0"/>
              </a:spcBef>
              <a:spcAft>
                <a:spcPts val="0"/>
              </a:spcAft>
              <a:buClr>
                <a:srgbClr val="000000"/>
              </a:buClr>
              <a:buSzPts val="1050"/>
              <a:buFont typeface="Arial"/>
              <a:buNone/>
            </a:pPr>
            <a:r>
              <a:rPr b="1" i="0" lang="ca-ES" sz="1050" u="none" cap="none" strike="noStrike">
                <a:solidFill>
                  <a:schemeClr val="dk1"/>
                </a:solidFill>
                <a:highlight>
                  <a:srgbClr val="EDEBE9"/>
                </a:highlight>
                <a:latin typeface="Arial"/>
                <a:ea typeface="Arial"/>
                <a:cs typeface="Arial"/>
                <a:sym typeface="Arial"/>
              </a:rPr>
              <a:t>VET Training centres</a:t>
            </a:r>
            <a:endParaRPr b="0" i="0" sz="1050" u="none" cap="none" strike="noStrike">
              <a:solidFill>
                <a:schemeClr val="dk1"/>
              </a:solidFill>
              <a:highlight>
                <a:srgbClr val="EDEBE9"/>
              </a:highlight>
              <a:latin typeface="Arial"/>
              <a:ea typeface="Arial"/>
              <a:cs typeface="Arial"/>
              <a:sym typeface="Arial"/>
            </a:endParaRPr>
          </a:p>
          <a:p>
            <a:pPr indent="0" lvl="0" marL="0" marR="0" rtl="0" algn="ctr">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EDEBE9"/>
              </a:highlight>
              <a:latin typeface="Arial"/>
              <a:ea typeface="Arial"/>
              <a:cs typeface="Arial"/>
              <a:sym typeface="Arial"/>
            </a:endParaRPr>
          </a:p>
        </p:txBody>
      </p:sp>
      <p:sp>
        <p:nvSpPr>
          <p:cNvPr id="156" name="Google Shape;156;gea6d268244_0_2"/>
          <p:cNvSpPr/>
          <p:nvPr/>
        </p:nvSpPr>
        <p:spPr>
          <a:xfrm>
            <a:off x="4088780" y="3776546"/>
            <a:ext cx="746005" cy="289932"/>
          </a:xfrm>
          <a:prstGeom prst="rightArrow">
            <a:avLst>
              <a:gd fmla="val 50000" name="adj1"/>
              <a:gd fmla="val 50000" name="adj2"/>
            </a:avLst>
          </a:prstGeom>
          <a:solidFill>
            <a:schemeClr val="accent1"/>
          </a:solidFill>
          <a:ln cap="flat" cmpd="sng" w="25400">
            <a:solidFill>
              <a:srgbClr val="5D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10d4fb154cf_0_15"/>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OBJECTIVES</a:t>
            </a:r>
            <a:endParaRPr/>
          </a:p>
        </p:txBody>
      </p:sp>
      <p:sp>
        <p:nvSpPr>
          <p:cNvPr id="162" name="Google Shape;162;g10d4fb154cf_0_15"/>
          <p:cNvSpPr txBox="1"/>
          <p:nvPr>
            <p:ph idx="1" type="body"/>
          </p:nvPr>
        </p:nvSpPr>
        <p:spPr>
          <a:xfrm>
            <a:off x="682625" y="1108002"/>
            <a:ext cx="7773900" cy="311040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360"/>
              </a:spcBef>
              <a:spcAft>
                <a:spcPts val="0"/>
              </a:spcAft>
              <a:buClr>
                <a:srgbClr val="202124"/>
              </a:buClr>
              <a:buSzPts val="1500"/>
              <a:buChar char="❏"/>
            </a:pPr>
            <a:r>
              <a:rPr lang="ca-ES" sz="1500">
                <a:solidFill>
                  <a:srgbClr val="202124"/>
                </a:solidFill>
                <a:highlight>
                  <a:srgbClr val="F8F9FA"/>
                </a:highlight>
              </a:rPr>
              <a:t>To foster a close relationship with companies for training, work placements and employment.</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organize, coordinate and monitor the annual educational VET catalog and employment and other VET qualification programs.</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propose curricula for training and employment programs.</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propose and promote teaching methodologies and resources for the continuous improvement of schools and educational excellence to evaluate results.</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promote the participation of companies in the actions of recognition of the work experience and validation of business training.</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promote agreements with companies for the Dual System.</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strengthen the European and international dimension of education.</a:t>
            </a:r>
            <a:endParaRPr sz="1500">
              <a:solidFill>
                <a:srgbClr val="202124"/>
              </a:solidFill>
              <a:highlight>
                <a:srgbClr val="F8F9FA"/>
              </a:highlight>
            </a:endParaRPr>
          </a:p>
          <a:p>
            <a:pPr indent="-323850" lvl="0" marL="457200" rtl="0" algn="l">
              <a:lnSpc>
                <a:spcPct val="100000"/>
              </a:lnSpc>
              <a:spcBef>
                <a:spcPts val="0"/>
              </a:spcBef>
              <a:spcAft>
                <a:spcPts val="0"/>
              </a:spcAft>
              <a:buClr>
                <a:srgbClr val="202124"/>
              </a:buClr>
              <a:buSzPts val="1500"/>
              <a:buChar char="❏"/>
            </a:pPr>
            <a:r>
              <a:rPr lang="ca-ES" sz="1500">
                <a:solidFill>
                  <a:srgbClr val="202124"/>
                </a:solidFill>
                <a:highlight>
                  <a:srgbClr val="F8F9FA"/>
                </a:highlight>
              </a:rPr>
              <a:t>To organize and coordinate programs and projects related to innovation, quality, entrepreneurship, business services, academic recognition of learning and professional advice.</a:t>
            </a:r>
            <a:endParaRPr sz="1500">
              <a:solidFill>
                <a:srgbClr val="202124"/>
              </a:solidFill>
              <a:highlight>
                <a:srgbClr val="F8F9FA"/>
              </a:highlight>
            </a:endParaRPr>
          </a:p>
          <a:p>
            <a:pPr indent="0" lvl="0" marL="457200" marR="38100" rtl="0" algn="l">
              <a:lnSpc>
                <a:spcPct val="128571"/>
              </a:lnSpc>
              <a:spcBef>
                <a:spcPts val="0"/>
              </a:spcBef>
              <a:spcAft>
                <a:spcPts val="0"/>
              </a:spcAft>
              <a:buSzPts val="1800"/>
              <a:buNone/>
            </a:pPr>
            <a:r>
              <a:t/>
            </a:r>
            <a:endParaRPr sz="1300">
              <a:solidFill>
                <a:srgbClr val="202124"/>
              </a:solidFill>
              <a:highlight>
                <a:srgbClr val="F8F9FA"/>
              </a:highlight>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10d4fb154cf_0_21"/>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MISSION </a:t>
            </a:r>
            <a:endParaRPr/>
          </a:p>
        </p:txBody>
      </p:sp>
      <p:sp>
        <p:nvSpPr>
          <p:cNvPr id="168" name="Google Shape;168;g10d4fb154cf_0_21"/>
          <p:cNvSpPr txBox="1"/>
          <p:nvPr>
            <p:ph idx="1" type="body"/>
          </p:nvPr>
        </p:nvSpPr>
        <p:spPr>
          <a:xfrm>
            <a:off x="685800" y="1307307"/>
            <a:ext cx="7773900" cy="1255800"/>
          </a:xfrm>
          <a:prstGeom prst="rect">
            <a:avLst/>
          </a:prstGeom>
          <a:noFill/>
          <a:ln>
            <a:noFill/>
          </a:ln>
        </p:spPr>
        <p:txBody>
          <a:bodyPr anchorCtr="0" anchor="t" bIns="45700" lIns="91425" spcFirstLastPara="1" rIns="91425" wrap="square" tIns="45700">
            <a:noAutofit/>
          </a:bodyPr>
          <a:lstStyle/>
          <a:p>
            <a:pPr indent="-361950" lvl="0" marL="457200" marR="38100" rtl="0" algn="l">
              <a:lnSpc>
                <a:spcPct val="128571"/>
              </a:lnSpc>
              <a:spcBef>
                <a:spcPts val="0"/>
              </a:spcBef>
              <a:spcAft>
                <a:spcPts val="0"/>
              </a:spcAft>
              <a:buClr>
                <a:srgbClr val="202124"/>
              </a:buClr>
              <a:buSzPts val="2100"/>
              <a:buChar char="❏"/>
            </a:pPr>
            <a:r>
              <a:rPr lang="ca-ES" sz="2100">
                <a:solidFill>
                  <a:srgbClr val="202124"/>
                </a:solidFill>
                <a:highlight>
                  <a:srgbClr val="F8F9FA"/>
                </a:highlight>
              </a:rPr>
              <a:t>To provide a set of resources, services, programmes, projects and personalized support to VET centres to help them achieve VET Education Excellence.</a:t>
            </a:r>
            <a:endParaRPr sz="2100">
              <a:solidFill>
                <a:srgbClr val="202124"/>
              </a:solidFill>
              <a:highlight>
                <a:srgbClr val="F8F9FA"/>
              </a:highlight>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10d4fb154cf_0_27"/>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VISION </a:t>
            </a:r>
            <a:endParaRPr/>
          </a:p>
        </p:txBody>
      </p:sp>
      <p:sp>
        <p:nvSpPr>
          <p:cNvPr id="174" name="Google Shape;174;g10d4fb154cf_0_27"/>
          <p:cNvSpPr txBox="1"/>
          <p:nvPr>
            <p:ph idx="1" type="body"/>
          </p:nvPr>
        </p:nvSpPr>
        <p:spPr>
          <a:xfrm>
            <a:off x="632050" y="1107707"/>
            <a:ext cx="7773900" cy="1255800"/>
          </a:xfrm>
          <a:prstGeom prst="rect">
            <a:avLst/>
          </a:prstGeom>
          <a:noFill/>
          <a:ln>
            <a:noFill/>
          </a:ln>
        </p:spPr>
        <p:txBody>
          <a:bodyPr anchorCtr="0" anchor="t" bIns="45700" lIns="91425" spcFirstLastPara="1" rIns="91425" wrap="square" tIns="45700">
            <a:noAutofit/>
          </a:bodyPr>
          <a:lstStyle/>
          <a:p>
            <a:pPr indent="-361950" lvl="0" marL="457200" marR="38100" rtl="0" algn="l">
              <a:lnSpc>
                <a:spcPct val="128571"/>
              </a:lnSpc>
              <a:spcBef>
                <a:spcPts val="0"/>
              </a:spcBef>
              <a:spcAft>
                <a:spcPts val="0"/>
              </a:spcAft>
              <a:buClr>
                <a:srgbClr val="202124"/>
              </a:buClr>
              <a:buSzPts val="2100"/>
              <a:buChar char="❏"/>
            </a:pPr>
            <a:r>
              <a:rPr lang="ca-ES" sz="2100">
                <a:solidFill>
                  <a:srgbClr val="202124"/>
                </a:solidFill>
                <a:highlight>
                  <a:srgbClr val="F8F9FA"/>
                </a:highlight>
              </a:rPr>
              <a:t>To achieve a flexible and modern VET offer in Catalonia, in line with the challenges set out in the Catalan Education Laws and in the corresponding European reference framework, in order to help students acquire the necessary skills and qualifications that allow them achieve personal, professional and social development, throughout life.</a:t>
            </a:r>
            <a:endParaRPr sz="2100">
              <a:solidFill>
                <a:srgbClr val="202124"/>
              </a:solidFill>
              <a:highlight>
                <a:srgbClr val="F8F9FA"/>
              </a:highlight>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f97aa42127_0_10"/>
          <p:cNvSpPr txBox="1"/>
          <p:nvPr>
            <p:ph idx="1" type="body"/>
          </p:nvPr>
        </p:nvSpPr>
        <p:spPr>
          <a:xfrm>
            <a:off x="717525" y="1089550"/>
            <a:ext cx="7836300" cy="3035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100"/>
              </a:spcBef>
              <a:spcAft>
                <a:spcPts val="0"/>
              </a:spcAft>
              <a:buSzPts val="1400"/>
              <a:buNone/>
            </a:pPr>
            <a:r>
              <a:t/>
            </a:r>
            <a:endParaRPr b="1" sz="2400">
              <a:solidFill>
                <a:srgbClr val="C00000"/>
              </a:solidFill>
            </a:endParaRPr>
          </a:p>
          <a:p>
            <a:pPr indent="0" lvl="0" marL="457200" marR="0" rtl="0" algn="l">
              <a:lnSpc>
                <a:spcPct val="100000"/>
              </a:lnSpc>
              <a:spcBef>
                <a:spcPts val="100"/>
              </a:spcBef>
              <a:spcAft>
                <a:spcPts val="0"/>
              </a:spcAft>
              <a:buSzPts val="1800"/>
              <a:buNone/>
            </a:pPr>
            <a:r>
              <a:t/>
            </a:r>
            <a:endParaRPr b="1" sz="2400"/>
          </a:p>
          <a:p>
            <a:pPr indent="0" lvl="0" marL="12700" marR="0" rtl="0" algn="l">
              <a:lnSpc>
                <a:spcPct val="100000"/>
              </a:lnSpc>
              <a:spcBef>
                <a:spcPts val="100"/>
              </a:spcBef>
              <a:spcAft>
                <a:spcPts val="0"/>
              </a:spcAft>
              <a:buClr>
                <a:srgbClr val="000000"/>
              </a:buClr>
              <a:buSzPts val="1400"/>
              <a:buFont typeface="Arial"/>
              <a:buNone/>
            </a:pPr>
            <a:r>
              <a:t/>
            </a:r>
            <a:endParaRPr b="1" sz="2400">
              <a:solidFill>
                <a:srgbClr val="C00000"/>
              </a:solidFill>
            </a:endParaRPr>
          </a:p>
        </p:txBody>
      </p:sp>
      <p:pic>
        <p:nvPicPr>
          <p:cNvPr id="180" name="Google Shape;180;gf97aa42127_0_10"/>
          <p:cNvPicPr preferRelativeResize="0"/>
          <p:nvPr/>
        </p:nvPicPr>
        <p:blipFill rotWithShape="1">
          <a:blip r:embed="rId3">
            <a:alphaModFix/>
          </a:blip>
          <a:srcRect b="0" l="0" r="0" t="0"/>
          <a:stretch/>
        </p:blipFill>
        <p:spPr>
          <a:xfrm>
            <a:off x="290752" y="1324536"/>
            <a:ext cx="2126549" cy="510375"/>
          </a:xfrm>
          <a:prstGeom prst="rect">
            <a:avLst/>
          </a:prstGeom>
          <a:noFill/>
          <a:ln>
            <a:noFill/>
          </a:ln>
        </p:spPr>
      </p:pic>
      <p:pic>
        <p:nvPicPr>
          <p:cNvPr id="181" name="Google Shape;181;gf97aa42127_0_10"/>
          <p:cNvPicPr preferRelativeResize="0"/>
          <p:nvPr/>
        </p:nvPicPr>
        <p:blipFill rotWithShape="1">
          <a:blip r:embed="rId4">
            <a:alphaModFix/>
          </a:blip>
          <a:srcRect b="0" l="0" r="0" t="0"/>
          <a:stretch/>
        </p:blipFill>
        <p:spPr>
          <a:xfrm>
            <a:off x="2401014" y="1280463"/>
            <a:ext cx="2105164" cy="632525"/>
          </a:xfrm>
          <a:prstGeom prst="rect">
            <a:avLst/>
          </a:prstGeom>
          <a:noFill/>
          <a:ln>
            <a:noFill/>
          </a:ln>
        </p:spPr>
      </p:pic>
      <p:pic>
        <p:nvPicPr>
          <p:cNvPr id="182" name="Google Shape;182;gf97aa42127_0_10"/>
          <p:cNvPicPr preferRelativeResize="0"/>
          <p:nvPr/>
        </p:nvPicPr>
        <p:blipFill rotWithShape="1">
          <a:blip r:embed="rId5">
            <a:alphaModFix/>
          </a:blip>
          <a:srcRect b="0" l="0" r="0" t="0"/>
          <a:stretch/>
        </p:blipFill>
        <p:spPr>
          <a:xfrm>
            <a:off x="4401015" y="1246835"/>
            <a:ext cx="2238585" cy="663034"/>
          </a:xfrm>
          <a:prstGeom prst="rect">
            <a:avLst/>
          </a:prstGeom>
          <a:noFill/>
          <a:ln>
            <a:noFill/>
          </a:ln>
        </p:spPr>
      </p:pic>
      <p:pic>
        <p:nvPicPr>
          <p:cNvPr id="183" name="Google Shape;183;gf97aa42127_0_10"/>
          <p:cNvPicPr preferRelativeResize="0"/>
          <p:nvPr/>
        </p:nvPicPr>
        <p:blipFill rotWithShape="1">
          <a:blip r:embed="rId6">
            <a:alphaModFix/>
          </a:blip>
          <a:srcRect b="0" l="0" r="0" t="0"/>
          <a:stretch/>
        </p:blipFill>
        <p:spPr>
          <a:xfrm>
            <a:off x="6489892" y="1187019"/>
            <a:ext cx="2556800" cy="734550"/>
          </a:xfrm>
          <a:prstGeom prst="rect">
            <a:avLst/>
          </a:prstGeom>
          <a:noFill/>
          <a:ln>
            <a:noFill/>
          </a:ln>
        </p:spPr>
      </p:pic>
      <p:pic>
        <p:nvPicPr>
          <p:cNvPr id="184" name="Google Shape;184;gf97aa42127_0_10"/>
          <p:cNvPicPr preferRelativeResize="0"/>
          <p:nvPr/>
        </p:nvPicPr>
        <p:blipFill rotWithShape="1">
          <a:blip r:embed="rId7">
            <a:alphaModFix/>
          </a:blip>
          <a:srcRect b="0" l="0" r="0" t="0"/>
          <a:stretch/>
        </p:blipFill>
        <p:spPr>
          <a:xfrm>
            <a:off x="290752" y="2187962"/>
            <a:ext cx="2723823" cy="856672"/>
          </a:xfrm>
          <a:prstGeom prst="rect">
            <a:avLst/>
          </a:prstGeom>
          <a:noFill/>
          <a:ln>
            <a:noFill/>
          </a:ln>
        </p:spPr>
      </p:pic>
      <p:pic>
        <p:nvPicPr>
          <p:cNvPr id="185" name="Google Shape;185;gf97aa42127_0_10"/>
          <p:cNvPicPr preferRelativeResize="0"/>
          <p:nvPr/>
        </p:nvPicPr>
        <p:blipFill rotWithShape="1">
          <a:blip r:embed="rId8">
            <a:alphaModFix/>
          </a:blip>
          <a:srcRect b="0" l="0" r="0" t="0"/>
          <a:stretch/>
        </p:blipFill>
        <p:spPr>
          <a:xfrm>
            <a:off x="2528175" y="2212741"/>
            <a:ext cx="3415100" cy="819622"/>
          </a:xfrm>
          <a:prstGeom prst="rect">
            <a:avLst/>
          </a:prstGeom>
          <a:noFill/>
          <a:ln>
            <a:noFill/>
          </a:ln>
        </p:spPr>
      </p:pic>
      <p:pic>
        <p:nvPicPr>
          <p:cNvPr id="186" name="Google Shape;186;gf97aa42127_0_10"/>
          <p:cNvPicPr preferRelativeResize="0"/>
          <p:nvPr/>
        </p:nvPicPr>
        <p:blipFill rotWithShape="1">
          <a:blip r:embed="rId9">
            <a:alphaModFix/>
          </a:blip>
          <a:srcRect b="0" l="0" r="0" t="0"/>
          <a:stretch/>
        </p:blipFill>
        <p:spPr>
          <a:xfrm>
            <a:off x="4515450" y="2281036"/>
            <a:ext cx="3352625" cy="670525"/>
          </a:xfrm>
          <a:prstGeom prst="rect">
            <a:avLst/>
          </a:prstGeom>
          <a:noFill/>
          <a:ln>
            <a:noFill/>
          </a:ln>
        </p:spPr>
      </p:pic>
      <p:pic>
        <p:nvPicPr>
          <p:cNvPr id="187" name="Google Shape;187;gf97aa42127_0_10"/>
          <p:cNvPicPr preferRelativeResize="0"/>
          <p:nvPr/>
        </p:nvPicPr>
        <p:blipFill rotWithShape="1">
          <a:blip r:embed="rId10">
            <a:alphaModFix/>
          </a:blip>
          <a:srcRect b="0" l="0" r="0" t="0"/>
          <a:stretch/>
        </p:blipFill>
        <p:spPr>
          <a:xfrm>
            <a:off x="382331" y="3248075"/>
            <a:ext cx="3016722" cy="758929"/>
          </a:xfrm>
          <a:prstGeom prst="rect">
            <a:avLst/>
          </a:prstGeom>
          <a:noFill/>
          <a:ln>
            <a:noFill/>
          </a:ln>
        </p:spPr>
      </p:pic>
      <p:pic>
        <p:nvPicPr>
          <p:cNvPr id="188" name="Google Shape;188;gf97aa42127_0_10"/>
          <p:cNvPicPr preferRelativeResize="0"/>
          <p:nvPr/>
        </p:nvPicPr>
        <p:blipFill rotWithShape="1">
          <a:blip r:embed="rId11">
            <a:alphaModFix/>
          </a:blip>
          <a:srcRect b="0" l="0" r="0" t="0"/>
          <a:stretch/>
        </p:blipFill>
        <p:spPr>
          <a:xfrm>
            <a:off x="2203634" y="3147289"/>
            <a:ext cx="3864830" cy="912100"/>
          </a:xfrm>
          <a:prstGeom prst="rect">
            <a:avLst/>
          </a:prstGeom>
          <a:noFill/>
          <a:ln>
            <a:noFill/>
          </a:ln>
        </p:spPr>
      </p:pic>
      <p:pic>
        <p:nvPicPr>
          <p:cNvPr id="189" name="Google Shape;189;gf97aa42127_0_10"/>
          <p:cNvPicPr preferRelativeResize="0"/>
          <p:nvPr/>
        </p:nvPicPr>
        <p:blipFill rotWithShape="1">
          <a:blip r:embed="rId12">
            <a:alphaModFix/>
          </a:blip>
          <a:srcRect b="0" l="0" r="0" t="0"/>
          <a:stretch/>
        </p:blipFill>
        <p:spPr>
          <a:xfrm>
            <a:off x="6489892" y="2266823"/>
            <a:ext cx="2916739" cy="720589"/>
          </a:xfrm>
          <a:prstGeom prst="rect">
            <a:avLst/>
          </a:prstGeom>
          <a:noFill/>
          <a:ln>
            <a:noFill/>
          </a:ln>
        </p:spPr>
      </p:pic>
      <p:pic>
        <p:nvPicPr>
          <p:cNvPr id="190" name="Google Shape;190;gf97aa42127_0_10"/>
          <p:cNvPicPr preferRelativeResize="0"/>
          <p:nvPr/>
        </p:nvPicPr>
        <p:blipFill rotWithShape="1">
          <a:blip r:embed="rId13">
            <a:alphaModFix/>
          </a:blip>
          <a:srcRect b="0" l="0" r="0" t="0"/>
          <a:stretch/>
        </p:blipFill>
        <p:spPr>
          <a:xfrm>
            <a:off x="6489892" y="3248075"/>
            <a:ext cx="3415100" cy="1106492"/>
          </a:xfrm>
          <a:prstGeom prst="rect">
            <a:avLst/>
          </a:prstGeom>
          <a:noFill/>
          <a:ln>
            <a:noFill/>
          </a:ln>
        </p:spPr>
      </p:pic>
      <p:pic>
        <p:nvPicPr>
          <p:cNvPr id="191" name="Google Shape;191;gf97aa42127_0_10"/>
          <p:cNvPicPr preferRelativeResize="0"/>
          <p:nvPr/>
        </p:nvPicPr>
        <p:blipFill rotWithShape="1">
          <a:blip r:embed="rId14">
            <a:alphaModFix/>
          </a:blip>
          <a:srcRect b="0" l="0" r="0" t="0"/>
          <a:stretch/>
        </p:blipFill>
        <p:spPr>
          <a:xfrm>
            <a:off x="4994787" y="3355979"/>
            <a:ext cx="2393950" cy="718187"/>
          </a:xfrm>
          <a:prstGeom prst="rect">
            <a:avLst/>
          </a:prstGeom>
          <a:noFill/>
          <a:ln>
            <a:noFill/>
          </a:ln>
        </p:spPr>
      </p:pic>
      <p:sp>
        <p:nvSpPr>
          <p:cNvPr id="192" name="Google Shape;192;gf97aa42127_0_10"/>
          <p:cNvSpPr txBox="1"/>
          <p:nvPr/>
        </p:nvSpPr>
        <p:spPr>
          <a:xfrm>
            <a:off x="717525" y="506799"/>
            <a:ext cx="362786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ca-ES" sz="2000" u="none" cap="none" strike="noStrike">
                <a:solidFill>
                  <a:srgbClr val="C00000"/>
                </a:solidFill>
                <a:latin typeface="Arial"/>
                <a:ea typeface="Arial"/>
                <a:cs typeface="Arial"/>
                <a:sym typeface="Arial"/>
              </a:rPr>
              <a:t>UNITS</a:t>
            </a:r>
            <a:endParaRPr b="1" i="0" sz="2000" u="none" cap="none" strike="noStrike">
              <a:solidFill>
                <a:srgbClr val="C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10b336f7496_0_0"/>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EUROPEAN NETWORKS</a:t>
            </a:r>
            <a:endParaRPr/>
          </a:p>
        </p:txBody>
      </p:sp>
      <p:sp>
        <p:nvSpPr>
          <p:cNvPr id="198" name="Google Shape;198;g10b336f7496_0_0"/>
          <p:cNvSpPr txBox="1"/>
          <p:nvPr>
            <p:ph idx="1" type="body"/>
          </p:nvPr>
        </p:nvSpPr>
        <p:spPr>
          <a:xfrm>
            <a:off x="685800" y="1307292"/>
            <a:ext cx="7773900" cy="275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ca-ES"/>
              <a:t>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10000"/>
              </a:lnSpc>
              <a:spcBef>
                <a:spcPts val="0"/>
              </a:spcBef>
              <a:spcAft>
                <a:spcPts val="0"/>
              </a:spcAft>
              <a:buClr>
                <a:schemeClr val="dk1"/>
              </a:buClr>
              <a:buSzPts val="1100"/>
              <a:buFont typeface="Arial"/>
              <a:buNone/>
            </a:pPr>
            <a:r>
              <a:rPr b="1" lang="ca-ES" sz="2300"/>
              <a:t>           European Alliance for Apprenticeships</a:t>
            </a:r>
            <a:endParaRPr b="1" sz="2300"/>
          </a:p>
          <a:p>
            <a:pPr indent="0" lvl="0" marL="0" rtl="0" algn="l">
              <a:lnSpc>
                <a:spcPct val="100000"/>
              </a:lnSpc>
              <a:spcBef>
                <a:spcPts val="600"/>
              </a:spcBef>
              <a:spcAft>
                <a:spcPts val="0"/>
              </a:spcAft>
              <a:buSzPts val="1800"/>
              <a:buNone/>
            </a:pPr>
            <a:r>
              <a:t/>
            </a:r>
            <a:endParaRPr/>
          </a:p>
        </p:txBody>
      </p:sp>
      <p:pic>
        <p:nvPicPr>
          <p:cNvPr id="199" name="Google Shape;199;g10b336f7496_0_0"/>
          <p:cNvPicPr preferRelativeResize="0"/>
          <p:nvPr/>
        </p:nvPicPr>
        <p:blipFill rotWithShape="1">
          <a:blip r:embed="rId3">
            <a:alphaModFix/>
          </a:blip>
          <a:srcRect b="0" l="0" r="0" t="0"/>
          <a:stretch/>
        </p:blipFill>
        <p:spPr>
          <a:xfrm>
            <a:off x="685800" y="1370077"/>
            <a:ext cx="2373525" cy="479900"/>
          </a:xfrm>
          <a:prstGeom prst="rect">
            <a:avLst/>
          </a:prstGeom>
          <a:noFill/>
          <a:ln>
            <a:noFill/>
          </a:ln>
        </p:spPr>
      </p:pic>
      <p:pic>
        <p:nvPicPr>
          <p:cNvPr id="200" name="Google Shape;200;g10b336f7496_0_0"/>
          <p:cNvPicPr preferRelativeResize="0"/>
          <p:nvPr/>
        </p:nvPicPr>
        <p:blipFill rotWithShape="1">
          <a:blip r:embed="rId4">
            <a:alphaModFix/>
          </a:blip>
          <a:srcRect b="0" l="0" r="0" t="0"/>
          <a:stretch/>
        </p:blipFill>
        <p:spPr>
          <a:xfrm>
            <a:off x="5917925" y="1240325"/>
            <a:ext cx="2538601" cy="739405"/>
          </a:xfrm>
          <a:prstGeom prst="rect">
            <a:avLst/>
          </a:prstGeom>
          <a:noFill/>
          <a:ln>
            <a:noFill/>
          </a:ln>
        </p:spPr>
      </p:pic>
      <p:pic>
        <p:nvPicPr>
          <p:cNvPr id="201" name="Google Shape;201;g10b336f7496_0_0"/>
          <p:cNvPicPr preferRelativeResize="0"/>
          <p:nvPr/>
        </p:nvPicPr>
        <p:blipFill rotWithShape="1">
          <a:blip r:embed="rId5">
            <a:alphaModFix/>
          </a:blip>
          <a:srcRect b="0" l="0" r="0" t="0"/>
          <a:stretch/>
        </p:blipFill>
        <p:spPr>
          <a:xfrm>
            <a:off x="6408920" y="3021134"/>
            <a:ext cx="2124624" cy="1110125"/>
          </a:xfrm>
          <a:prstGeom prst="rect">
            <a:avLst/>
          </a:prstGeom>
          <a:noFill/>
          <a:ln>
            <a:noFill/>
          </a:ln>
        </p:spPr>
      </p:pic>
      <p:pic>
        <p:nvPicPr>
          <p:cNvPr id="202" name="Google Shape;202;g10b336f7496_0_0"/>
          <p:cNvPicPr preferRelativeResize="0"/>
          <p:nvPr/>
        </p:nvPicPr>
        <p:blipFill rotWithShape="1">
          <a:blip r:embed="rId6">
            <a:alphaModFix/>
          </a:blip>
          <a:srcRect b="0" l="0" r="0" t="0"/>
          <a:stretch/>
        </p:blipFill>
        <p:spPr>
          <a:xfrm>
            <a:off x="426225" y="3017800"/>
            <a:ext cx="2426175" cy="786175"/>
          </a:xfrm>
          <a:prstGeom prst="rect">
            <a:avLst/>
          </a:prstGeom>
          <a:noFill/>
          <a:ln>
            <a:noFill/>
          </a:ln>
        </p:spPr>
      </p:pic>
      <p:pic>
        <p:nvPicPr>
          <p:cNvPr id="203" name="Google Shape;203;g10b336f7496_0_0"/>
          <p:cNvPicPr preferRelativeResize="0"/>
          <p:nvPr/>
        </p:nvPicPr>
        <p:blipFill rotWithShape="1">
          <a:blip r:embed="rId7">
            <a:alphaModFix/>
          </a:blip>
          <a:srcRect b="0" l="0" r="0" t="0"/>
          <a:stretch/>
        </p:blipFill>
        <p:spPr>
          <a:xfrm>
            <a:off x="3519362" y="1332511"/>
            <a:ext cx="1934600" cy="620250"/>
          </a:xfrm>
          <a:prstGeom prst="rect">
            <a:avLst/>
          </a:prstGeom>
          <a:noFill/>
          <a:ln>
            <a:noFill/>
          </a:ln>
        </p:spPr>
      </p:pic>
      <p:pic>
        <p:nvPicPr>
          <p:cNvPr id="204" name="Google Shape;204;g10b336f7496_0_0"/>
          <p:cNvPicPr preferRelativeResize="0"/>
          <p:nvPr/>
        </p:nvPicPr>
        <p:blipFill rotWithShape="1">
          <a:blip r:embed="rId8">
            <a:alphaModFix/>
          </a:blip>
          <a:srcRect b="0" l="0" r="0" t="0"/>
          <a:stretch/>
        </p:blipFill>
        <p:spPr>
          <a:xfrm>
            <a:off x="5086717" y="3671246"/>
            <a:ext cx="734490" cy="774408"/>
          </a:xfrm>
          <a:prstGeom prst="rect">
            <a:avLst/>
          </a:prstGeom>
          <a:noFill/>
          <a:ln>
            <a:noFill/>
          </a:ln>
        </p:spPr>
      </p:pic>
      <p:sp>
        <p:nvSpPr>
          <p:cNvPr id="205" name="Google Shape;205;g10b336f7496_0_0"/>
          <p:cNvSpPr txBox="1"/>
          <p:nvPr/>
        </p:nvSpPr>
        <p:spPr>
          <a:xfrm>
            <a:off x="3187388" y="2759723"/>
            <a:ext cx="3000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1700"/>
              </a:spcBef>
              <a:spcAft>
                <a:spcPts val="1000"/>
              </a:spcAft>
              <a:buClr>
                <a:srgbClr val="000000"/>
              </a:buClr>
              <a:buSzPts val="1200"/>
              <a:buFont typeface="Arial"/>
              <a:buNone/>
            </a:pPr>
            <a:r>
              <a:rPr b="1" i="0" lang="ca-ES" sz="1200" u="none" cap="none" strike="noStrike">
                <a:solidFill>
                  <a:srgbClr val="55A098"/>
                </a:solidFill>
                <a:highlight>
                  <a:srgbClr val="FFFFFF"/>
                </a:highlight>
                <a:latin typeface="Arial"/>
                <a:ea typeface="Arial"/>
                <a:cs typeface="Arial"/>
                <a:sym typeface="Arial"/>
              </a:rPr>
              <a:t>The Working Community of the Pyrenees</a:t>
            </a:r>
            <a:endParaRPr b="1" i="0" sz="1200" u="none" cap="none" strike="noStrike">
              <a:solidFill>
                <a:srgbClr val="55A098"/>
              </a:solidFill>
              <a:highlight>
                <a:srgbClr val="FFFFFF"/>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e2d3e79bb5_0_0"/>
          <p:cNvSpPr txBox="1"/>
          <p:nvPr>
            <p:ph type="title"/>
          </p:nvPr>
        </p:nvSpPr>
        <p:spPr>
          <a:xfrm>
            <a:off x="685050" y="131885"/>
            <a:ext cx="7773900" cy="756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2600"/>
              <a:buFont typeface="Arial"/>
              <a:buNone/>
            </a:pPr>
            <a:r>
              <a:rPr i="1" lang="ca-ES" sz="2600">
                <a:solidFill>
                  <a:schemeClr val="dk1"/>
                </a:solidFill>
              </a:rPr>
              <a:t>THANKS FOR YOUR ATTENTION </a:t>
            </a:r>
            <a:endParaRPr sz="2400"/>
          </a:p>
        </p:txBody>
      </p:sp>
      <p:sp>
        <p:nvSpPr>
          <p:cNvPr id="211" name="Google Shape;211;ge2d3e79bb5_0_0"/>
          <p:cNvSpPr txBox="1"/>
          <p:nvPr/>
        </p:nvSpPr>
        <p:spPr>
          <a:xfrm>
            <a:off x="685050" y="956275"/>
            <a:ext cx="8458950" cy="301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t/>
            </a:r>
            <a:endParaRPr b="1" i="1"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1" i="0" lang="ca-ES" sz="1900" u="none" cap="none" strike="noStrike">
                <a:solidFill>
                  <a:schemeClr val="dk1"/>
                </a:solidFill>
                <a:latin typeface="Arial"/>
                <a:ea typeface="Arial"/>
                <a:cs typeface="Arial"/>
                <a:sym typeface="Arial"/>
              </a:rPr>
              <a:t>More information @:</a:t>
            </a:r>
            <a:endParaRPr b="1"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chemeClr val="dk1"/>
                </a:solidFill>
                <a:latin typeface="Arial"/>
                <a:ea typeface="Arial"/>
                <a:cs typeface="Arial"/>
                <a:sym typeface="Arial"/>
              </a:rPr>
              <a:t>                  </a:t>
            </a:r>
            <a:r>
              <a:rPr b="0" i="0" lang="ca-ES" sz="1400" u="none" cap="none" strike="noStrike">
                <a:solidFill>
                  <a:srgbClr val="000000"/>
                </a:solidFill>
                <a:latin typeface="Arial"/>
                <a:ea typeface="Arial"/>
                <a:cs typeface="Arial"/>
                <a:sym typeface="Arial"/>
              </a:rPr>
              <a:t> 		https://educacio.gencat.cat/ca/inici/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chemeClr val="dk1"/>
                </a:solidFill>
                <a:latin typeface="Arial"/>
                <a:ea typeface="Arial"/>
                <a:cs typeface="Arial"/>
                <a:sym typeface="Arial"/>
              </a:rPr>
              <a:t>                 		</a:t>
            </a:r>
            <a:r>
              <a:rPr b="0" i="0" lang="ca-ES" sz="1400" u="none" cap="none" strike="noStrike">
                <a:solidFill>
                  <a:srgbClr val="000000"/>
                </a:solidFill>
                <a:latin typeface="Arial"/>
                <a:ea typeface="Arial"/>
                <a:cs typeface="Arial"/>
                <a:sym typeface="Arial"/>
              </a:rPr>
              <a:t>https://sites.google.com/xtec.cat/web-formacio-professional/inici?authuser=0             	  	https://projectes.xtec.cat/mobilitatfp/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chemeClr val="dk1"/>
                </a:solidFill>
                <a:latin typeface="Arial"/>
                <a:ea typeface="Arial"/>
                <a:cs typeface="Arial"/>
                <a:sym typeface="Arial"/>
              </a:rPr>
              <a:t> 	 	</a:t>
            </a:r>
            <a:r>
              <a:rPr b="0" i="0" lang="ca-ES" sz="1400" u="none" cap="none" strike="noStrike">
                <a:solidFill>
                  <a:schemeClr val="dk1"/>
                </a:solidFill>
                <a:latin typeface="Arial"/>
                <a:ea typeface="Arial"/>
                <a:cs typeface="Arial"/>
                <a:sym typeface="Arial"/>
              </a:rPr>
              <a:t>twitter.com/educaciocat / twitter.com/FpMobilitat</a:t>
            </a:r>
            <a:endParaRPr b="0" i="0" sz="1100" u="none" cap="none" strike="noStrike">
              <a:solidFill>
                <a:schemeClr val="dk1"/>
              </a:solidFill>
              <a:latin typeface="Arial"/>
              <a:ea typeface="Arial"/>
              <a:cs typeface="Arial"/>
              <a:sym typeface="Arial"/>
            </a:endParaRPr>
          </a:p>
        </p:txBody>
      </p:sp>
      <p:pic>
        <p:nvPicPr>
          <p:cNvPr id="212" name="Google Shape;212;ge2d3e79bb5_0_0"/>
          <p:cNvPicPr preferRelativeResize="0"/>
          <p:nvPr/>
        </p:nvPicPr>
        <p:blipFill rotWithShape="1">
          <a:blip r:embed="rId3">
            <a:alphaModFix/>
          </a:blip>
          <a:srcRect b="0" l="0" r="0" t="0"/>
          <a:stretch/>
        </p:blipFill>
        <p:spPr>
          <a:xfrm>
            <a:off x="1078075" y="1981800"/>
            <a:ext cx="589950" cy="589950"/>
          </a:xfrm>
          <a:prstGeom prst="rect">
            <a:avLst/>
          </a:prstGeom>
          <a:noFill/>
          <a:ln>
            <a:noFill/>
          </a:ln>
        </p:spPr>
      </p:pic>
      <p:pic>
        <p:nvPicPr>
          <p:cNvPr id="213" name="Google Shape;213;ge2d3e79bb5_0_0"/>
          <p:cNvPicPr preferRelativeResize="0"/>
          <p:nvPr/>
        </p:nvPicPr>
        <p:blipFill rotWithShape="1">
          <a:blip r:embed="rId4">
            <a:alphaModFix/>
          </a:blip>
          <a:srcRect b="0" l="0" r="0" t="0"/>
          <a:stretch/>
        </p:blipFill>
        <p:spPr>
          <a:xfrm>
            <a:off x="1078072" y="3385260"/>
            <a:ext cx="589950" cy="589950"/>
          </a:xfrm>
          <a:prstGeom prst="rect">
            <a:avLst/>
          </a:prstGeom>
          <a:noFill/>
          <a:ln>
            <a:noFill/>
          </a:ln>
        </p:spPr>
      </p:pic>
      <p:pic>
        <p:nvPicPr>
          <p:cNvPr id="214" name="Google Shape;214;ge2d3e79bb5_0_0">
            <a:hlinkClick r:id="rId5"/>
          </p:cNvPr>
          <p:cNvPicPr preferRelativeResize="0"/>
          <p:nvPr/>
        </p:nvPicPr>
        <p:blipFill rotWithShape="1">
          <a:blip r:embed="rId6">
            <a:alphaModFix/>
          </a:blip>
          <a:srcRect b="0" l="0" r="0" t="0"/>
          <a:stretch/>
        </p:blipFill>
        <p:spPr>
          <a:xfrm>
            <a:off x="926875" y="2776188"/>
            <a:ext cx="431742" cy="400199"/>
          </a:xfrm>
          <a:prstGeom prst="rect">
            <a:avLst/>
          </a:prstGeom>
          <a:noFill/>
          <a:ln>
            <a:noFill/>
          </a:ln>
        </p:spPr>
      </p:pic>
      <p:sp>
        <p:nvSpPr>
          <p:cNvPr id="215" name="Google Shape;215;ge2d3e79bb5_0_0"/>
          <p:cNvSpPr txBox="1"/>
          <p:nvPr/>
        </p:nvSpPr>
        <p:spPr>
          <a:xfrm>
            <a:off x="1936050" y="4041475"/>
            <a:ext cx="7598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dk1"/>
                </a:solidFill>
                <a:latin typeface="Arial"/>
                <a:ea typeface="Arial"/>
                <a:cs typeface="Arial"/>
                <a:sym typeface="Arial"/>
              </a:rPr>
              <a:t>  dgfp.educacio@gencat.cat / mobilitatfp.educacio@gencat.cat</a:t>
            </a:r>
            <a:endParaRPr b="1" i="0" sz="1700" u="none" cap="none" strike="noStrike">
              <a:solidFill>
                <a:schemeClr val="dk1"/>
              </a:solidFill>
              <a:latin typeface="Arial"/>
              <a:ea typeface="Arial"/>
              <a:cs typeface="Arial"/>
              <a:sym typeface="Arial"/>
            </a:endParaRPr>
          </a:p>
        </p:txBody>
      </p:sp>
      <p:pic>
        <p:nvPicPr>
          <p:cNvPr id="216" name="Google Shape;216;ge2d3e79bb5_0_0"/>
          <p:cNvPicPr preferRelativeResize="0"/>
          <p:nvPr/>
        </p:nvPicPr>
        <p:blipFill rotWithShape="1">
          <a:blip r:embed="rId7">
            <a:alphaModFix/>
          </a:blip>
          <a:srcRect b="0" l="0" r="0" t="0"/>
          <a:stretch/>
        </p:blipFill>
        <p:spPr>
          <a:xfrm>
            <a:off x="1437725" y="2758234"/>
            <a:ext cx="431750" cy="4361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g1944ce42033_1_50"/>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CATALONIA</a:t>
            </a:r>
            <a:endParaRPr/>
          </a:p>
        </p:txBody>
      </p:sp>
      <p:sp>
        <p:nvSpPr>
          <p:cNvPr id="60" name="Google Shape;60;g1944ce42033_1_50"/>
          <p:cNvSpPr txBox="1"/>
          <p:nvPr>
            <p:ph idx="1" type="body"/>
          </p:nvPr>
        </p:nvSpPr>
        <p:spPr>
          <a:xfrm>
            <a:off x="685800" y="1307307"/>
            <a:ext cx="7773900" cy="125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61" name="Google Shape;61;g1944ce42033_1_50"/>
          <p:cNvPicPr preferRelativeResize="0"/>
          <p:nvPr/>
        </p:nvPicPr>
        <p:blipFill rotWithShape="1">
          <a:blip r:embed="rId3">
            <a:alphaModFix/>
          </a:blip>
          <a:srcRect b="0" l="0" r="0" t="0"/>
          <a:stretch/>
        </p:blipFill>
        <p:spPr>
          <a:xfrm>
            <a:off x="0" y="1198800"/>
            <a:ext cx="5473100" cy="2410775"/>
          </a:xfrm>
          <a:prstGeom prst="rect">
            <a:avLst/>
          </a:prstGeom>
          <a:noFill/>
          <a:ln>
            <a:noFill/>
          </a:ln>
        </p:spPr>
      </p:pic>
      <p:pic>
        <p:nvPicPr>
          <p:cNvPr id="62" name="Google Shape;62;g1944ce42033_1_50">
            <a:hlinkClick r:id="rId4"/>
          </p:cNvPr>
          <p:cNvPicPr preferRelativeResize="0"/>
          <p:nvPr/>
        </p:nvPicPr>
        <p:blipFill rotWithShape="1">
          <a:blip r:embed="rId5">
            <a:alphaModFix/>
          </a:blip>
          <a:srcRect b="0" l="0" r="0" t="0"/>
          <a:stretch/>
        </p:blipFill>
        <p:spPr>
          <a:xfrm>
            <a:off x="5793125" y="1063663"/>
            <a:ext cx="2619375" cy="1743075"/>
          </a:xfrm>
          <a:prstGeom prst="rect">
            <a:avLst/>
          </a:prstGeom>
          <a:noFill/>
          <a:ln>
            <a:noFill/>
          </a:ln>
        </p:spPr>
      </p:pic>
      <p:sp>
        <p:nvSpPr>
          <p:cNvPr id="63" name="Google Shape;63;g1944ce42033_1_50"/>
          <p:cNvSpPr txBox="1"/>
          <p:nvPr/>
        </p:nvSpPr>
        <p:spPr>
          <a:xfrm>
            <a:off x="5940975" y="3060950"/>
            <a:ext cx="23403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rgbClr val="000000"/>
                </a:solidFill>
                <a:latin typeface="Arial"/>
                <a:ea typeface="Arial"/>
                <a:cs typeface="Arial"/>
                <a:sym typeface="Arial"/>
              </a:rPr>
              <a:t>Languages: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ca-ES" sz="1400" u="none" cap="none" strike="noStrike">
                <a:solidFill>
                  <a:srgbClr val="000000"/>
                </a:solidFill>
                <a:latin typeface="Arial"/>
                <a:ea typeface="Arial"/>
                <a:cs typeface="Arial"/>
                <a:sym typeface="Arial"/>
              </a:rPr>
              <a:t>Catalan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ca-ES" sz="1400" u="none" cap="none" strike="noStrike">
                <a:solidFill>
                  <a:srgbClr val="000000"/>
                </a:solidFill>
                <a:latin typeface="Arial"/>
                <a:ea typeface="Arial"/>
                <a:cs typeface="Arial"/>
                <a:sym typeface="Arial"/>
              </a:rPr>
              <a:t>Spanish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ca-ES" sz="1400" u="none" cap="none" strike="noStrike">
                <a:solidFill>
                  <a:srgbClr val="000000"/>
                </a:solidFill>
                <a:latin typeface="Arial"/>
                <a:ea typeface="Arial"/>
                <a:cs typeface="Arial"/>
                <a:sym typeface="Arial"/>
              </a:rPr>
              <a:t>Aranese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rgbClr val="000000"/>
                </a:solidFill>
                <a:latin typeface="Arial"/>
                <a:ea typeface="Arial"/>
                <a:cs typeface="Arial"/>
                <a:sym typeface="Arial"/>
              </a:rPr>
              <a:t>7.767.000 M Habitants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1944ce42033_1_59"/>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Catalonia Natural Landscapes</a:t>
            </a:r>
            <a:endParaRPr/>
          </a:p>
        </p:txBody>
      </p:sp>
      <p:sp>
        <p:nvSpPr>
          <p:cNvPr id="69" name="Google Shape;69;g1944ce42033_1_59"/>
          <p:cNvSpPr txBox="1"/>
          <p:nvPr>
            <p:ph idx="1" type="body"/>
          </p:nvPr>
        </p:nvSpPr>
        <p:spPr>
          <a:xfrm>
            <a:off x="685800" y="1307307"/>
            <a:ext cx="7773900" cy="125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70" name="Google Shape;70;g1944ce42033_1_59"/>
          <p:cNvPicPr preferRelativeResize="0"/>
          <p:nvPr/>
        </p:nvPicPr>
        <p:blipFill rotWithShape="1">
          <a:blip r:embed="rId3">
            <a:alphaModFix/>
          </a:blip>
          <a:srcRect b="0" l="0" r="0" t="7850"/>
          <a:stretch/>
        </p:blipFill>
        <p:spPr>
          <a:xfrm>
            <a:off x="6328050" y="3419900"/>
            <a:ext cx="2815954" cy="1723599"/>
          </a:xfrm>
          <a:prstGeom prst="rect">
            <a:avLst/>
          </a:prstGeom>
          <a:noFill/>
          <a:ln>
            <a:noFill/>
          </a:ln>
        </p:spPr>
      </p:pic>
      <p:pic>
        <p:nvPicPr>
          <p:cNvPr id="71" name="Google Shape;71;g1944ce42033_1_59"/>
          <p:cNvPicPr preferRelativeResize="0"/>
          <p:nvPr/>
        </p:nvPicPr>
        <p:blipFill rotWithShape="1">
          <a:blip r:embed="rId4">
            <a:alphaModFix/>
          </a:blip>
          <a:srcRect b="0" l="0" r="0" t="0"/>
          <a:stretch/>
        </p:blipFill>
        <p:spPr>
          <a:xfrm>
            <a:off x="-7" y="1039973"/>
            <a:ext cx="3020031" cy="2006676"/>
          </a:xfrm>
          <a:prstGeom prst="rect">
            <a:avLst/>
          </a:prstGeom>
          <a:noFill/>
          <a:ln>
            <a:noFill/>
          </a:ln>
        </p:spPr>
      </p:pic>
      <p:pic>
        <p:nvPicPr>
          <p:cNvPr id="72" name="Google Shape;72;g1944ce42033_1_59"/>
          <p:cNvPicPr preferRelativeResize="0"/>
          <p:nvPr/>
        </p:nvPicPr>
        <p:blipFill rotWithShape="1">
          <a:blip r:embed="rId5">
            <a:alphaModFix/>
          </a:blip>
          <a:srcRect b="0" l="0" r="0" t="0"/>
          <a:stretch/>
        </p:blipFill>
        <p:spPr>
          <a:xfrm>
            <a:off x="0" y="3784325"/>
            <a:ext cx="3926426" cy="1359175"/>
          </a:xfrm>
          <a:prstGeom prst="rect">
            <a:avLst/>
          </a:prstGeom>
          <a:noFill/>
          <a:ln>
            <a:noFill/>
          </a:ln>
        </p:spPr>
      </p:pic>
      <p:pic>
        <p:nvPicPr>
          <p:cNvPr id="73" name="Google Shape;73;g1944ce42033_1_59"/>
          <p:cNvPicPr preferRelativeResize="0"/>
          <p:nvPr/>
        </p:nvPicPr>
        <p:blipFill rotWithShape="1">
          <a:blip r:embed="rId6">
            <a:alphaModFix/>
          </a:blip>
          <a:srcRect b="0" l="0" r="0" t="0"/>
          <a:stretch/>
        </p:blipFill>
        <p:spPr>
          <a:xfrm>
            <a:off x="6321338" y="1039975"/>
            <a:ext cx="2829363" cy="1723600"/>
          </a:xfrm>
          <a:prstGeom prst="rect">
            <a:avLst/>
          </a:prstGeom>
          <a:noFill/>
          <a:ln>
            <a:noFill/>
          </a:ln>
        </p:spPr>
      </p:pic>
      <p:pic>
        <p:nvPicPr>
          <p:cNvPr id="74" name="Google Shape;74;g1944ce42033_1_59"/>
          <p:cNvPicPr preferRelativeResize="0"/>
          <p:nvPr/>
        </p:nvPicPr>
        <p:blipFill rotWithShape="1">
          <a:blip r:embed="rId7">
            <a:alphaModFix/>
          </a:blip>
          <a:srcRect b="0" l="0" r="0" t="0"/>
          <a:stretch/>
        </p:blipFill>
        <p:spPr>
          <a:xfrm>
            <a:off x="3279922" y="1039976"/>
            <a:ext cx="2815950" cy="1873913"/>
          </a:xfrm>
          <a:prstGeom prst="rect">
            <a:avLst/>
          </a:prstGeom>
          <a:noFill/>
          <a:ln>
            <a:noFill/>
          </a:ln>
        </p:spPr>
      </p:pic>
      <p:pic>
        <p:nvPicPr>
          <p:cNvPr id="75" name="Google Shape;75;g1944ce42033_1_59"/>
          <p:cNvPicPr preferRelativeResize="0"/>
          <p:nvPr/>
        </p:nvPicPr>
        <p:blipFill rotWithShape="1">
          <a:blip r:embed="rId8">
            <a:alphaModFix/>
          </a:blip>
          <a:srcRect b="0" l="0" r="0" t="0"/>
          <a:stretch/>
        </p:blipFill>
        <p:spPr>
          <a:xfrm>
            <a:off x="4058450" y="3752675"/>
            <a:ext cx="2137575" cy="1422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1944ce42033_1_89"/>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Catalonia history and heritage </a:t>
            </a:r>
            <a:endParaRPr/>
          </a:p>
        </p:txBody>
      </p:sp>
      <p:pic>
        <p:nvPicPr>
          <p:cNvPr id="81" name="Google Shape;81;g1944ce42033_1_89"/>
          <p:cNvPicPr preferRelativeResize="0"/>
          <p:nvPr/>
        </p:nvPicPr>
        <p:blipFill rotWithShape="1">
          <a:blip r:embed="rId3">
            <a:alphaModFix/>
          </a:blip>
          <a:srcRect b="0" l="0" r="0" t="0"/>
          <a:stretch/>
        </p:blipFill>
        <p:spPr>
          <a:xfrm>
            <a:off x="152400" y="3066449"/>
            <a:ext cx="2838661" cy="1889000"/>
          </a:xfrm>
          <a:prstGeom prst="rect">
            <a:avLst/>
          </a:prstGeom>
          <a:noFill/>
          <a:ln>
            <a:noFill/>
          </a:ln>
        </p:spPr>
      </p:pic>
      <p:pic>
        <p:nvPicPr>
          <p:cNvPr id="82" name="Google Shape;82;g1944ce42033_1_89"/>
          <p:cNvPicPr preferRelativeResize="0"/>
          <p:nvPr/>
        </p:nvPicPr>
        <p:blipFill rotWithShape="1">
          <a:blip r:embed="rId4">
            <a:alphaModFix/>
          </a:blip>
          <a:srcRect b="0" l="0" r="0" t="0"/>
          <a:stretch/>
        </p:blipFill>
        <p:spPr>
          <a:xfrm>
            <a:off x="6191250" y="3028487"/>
            <a:ext cx="2952750" cy="1964921"/>
          </a:xfrm>
          <a:prstGeom prst="rect">
            <a:avLst/>
          </a:prstGeom>
          <a:noFill/>
          <a:ln>
            <a:noFill/>
          </a:ln>
        </p:spPr>
      </p:pic>
      <p:pic>
        <p:nvPicPr>
          <p:cNvPr id="83" name="Google Shape;83;g1944ce42033_1_89"/>
          <p:cNvPicPr preferRelativeResize="0"/>
          <p:nvPr/>
        </p:nvPicPr>
        <p:blipFill rotWithShape="1">
          <a:blip r:embed="rId5">
            <a:alphaModFix/>
          </a:blip>
          <a:srcRect b="0" l="0" r="0" t="0"/>
          <a:stretch/>
        </p:blipFill>
        <p:spPr>
          <a:xfrm>
            <a:off x="6131250" y="1186795"/>
            <a:ext cx="2952750" cy="1552575"/>
          </a:xfrm>
          <a:prstGeom prst="rect">
            <a:avLst/>
          </a:prstGeom>
          <a:noFill/>
          <a:ln>
            <a:noFill/>
          </a:ln>
        </p:spPr>
      </p:pic>
      <p:pic>
        <p:nvPicPr>
          <p:cNvPr id="84" name="Google Shape;84;g1944ce42033_1_89"/>
          <p:cNvPicPr preferRelativeResize="0"/>
          <p:nvPr/>
        </p:nvPicPr>
        <p:blipFill rotWithShape="1">
          <a:blip r:embed="rId6">
            <a:alphaModFix/>
          </a:blip>
          <a:srcRect b="0" l="0" r="0" t="0"/>
          <a:stretch/>
        </p:blipFill>
        <p:spPr>
          <a:xfrm>
            <a:off x="2924175" y="1083632"/>
            <a:ext cx="2714625" cy="1685925"/>
          </a:xfrm>
          <a:prstGeom prst="rect">
            <a:avLst/>
          </a:prstGeom>
          <a:noFill/>
          <a:ln>
            <a:noFill/>
          </a:ln>
        </p:spPr>
      </p:pic>
      <p:pic>
        <p:nvPicPr>
          <p:cNvPr id="85" name="Google Shape;85;g1944ce42033_1_89"/>
          <p:cNvPicPr preferRelativeResize="0"/>
          <p:nvPr/>
        </p:nvPicPr>
        <p:blipFill rotWithShape="1">
          <a:blip r:embed="rId7">
            <a:alphaModFix/>
          </a:blip>
          <a:srcRect b="0" l="0" r="0" t="0"/>
          <a:stretch/>
        </p:blipFill>
        <p:spPr>
          <a:xfrm>
            <a:off x="212412" y="1055051"/>
            <a:ext cx="2064613" cy="1743075"/>
          </a:xfrm>
          <a:prstGeom prst="rect">
            <a:avLst/>
          </a:prstGeom>
          <a:noFill/>
          <a:ln>
            <a:noFill/>
          </a:ln>
        </p:spPr>
      </p:pic>
      <p:pic>
        <p:nvPicPr>
          <p:cNvPr id="86" name="Google Shape;86;g1944ce42033_1_89"/>
          <p:cNvPicPr preferRelativeResize="0"/>
          <p:nvPr/>
        </p:nvPicPr>
        <p:blipFill rotWithShape="1">
          <a:blip r:embed="rId8">
            <a:alphaModFix/>
          </a:blip>
          <a:srcRect b="0" l="0" r="0" t="0"/>
          <a:stretch/>
        </p:blipFill>
        <p:spPr>
          <a:xfrm>
            <a:off x="3035625" y="3049924"/>
            <a:ext cx="2888325" cy="1922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1944ce42033_1_78"/>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Barcelona City</a:t>
            </a:r>
            <a:endParaRPr/>
          </a:p>
        </p:txBody>
      </p:sp>
      <p:sp>
        <p:nvSpPr>
          <p:cNvPr id="92" name="Google Shape;92;g1944ce42033_1_78"/>
          <p:cNvSpPr txBox="1"/>
          <p:nvPr>
            <p:ph idx="1" type="body"/>
          </p:nvPr>
        </p:nvSpPr>
        <p:spPr>
          <a:xfrm>
            <a:off x="685800" y="1307307"/>
            <a:ext cx="7773900" cy="125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93" name="Google Shape;93;g1944ce42033_1_78"/>
          <p:cNvPicPr preferRelativeResize="0"/>
          <p:nvPr/>
        </p:nvPicPr>
        <p:blipFill rotWithShape="1">
          <a:blip r:embed="rId3">
            <a:alphaModFix/>
          </a:blip>
          <a:srcRect b="0" l="0" r="0" t="0"/>
          <a:stretch/>
        </p:blipFill>
        <p:spPr>
          <a:xfrm>
            <a:off x="5801900" y="3461382"/>
            <a:ext cx="3190875" cy="1428750"/>
          </a:xfrm>
          <a:prstGeom prst="rect">
            <a:avLst/>
          </a:prstGeom>
          <a:noFill/>
          <a:ln>
            <a:noFill/>
          </a:ln>
        </p:spPr>
      </p:pic>
      <p:pic>
        <p:nvPicPr>
          <p:cNvPr id="94" name="Google Shape;94;g1944ce42033_1_78"/>
          <p:cNvPicPr preferRelativeResize="0"/>
          <p:nvPr/>
        </p:nvPicPr>
        <p:blipFill rotWithShape="1">
          <a:blip r:embed="rId4">
            <a:alphaModFix/>
          </a:blip>
          <a:srcRect b="0" l="0" r="0" t="0"/>
          <a:stretch/>
        </p:blipFill>
        <p:spPr>
          <a:xfrm>
            <a:off x="83800" y="2735307"/>
            <a:ext cx="4045498" cy="2275592"/>
          </a:xfrm>
          <a:prstGeom prst="rect">
            <a:avLst/>
          </a:prstGeom>
          <a:noFill/>
          <a:ln>
            <a:noFill/>
          </a:ln>
        </p:spPr>
      </p:pic>
      <p:pic>
        <p:nvPicPr>
          <p:cNvPr id="95" name="Google Shape;95;g1944ce42033_1_78"/>
          <p:cNvPicPr preferRelativeResize="0"/>
          <p:nvPr/>
        </p:nvPicPr>
        <p:blipFill rotWithShape="1">
          <a:blip r:embed="rId5">
            <a:alphaModFix/>
          </a:blip>
          <a:srcRect b="0" l="0" r="0" t="0"/>
          <a:stretch/>
        </p:blipFill>
        <p:spPr>
          <a:xfrm>
            <a:off x="83800" y="1132124"/>
            <a:ext cx="2478600" cy="1487150"/>
          </a:xfrm>
          <a:prstGeom prst="rect">
            <a:avLst/>
          </a:prstGeom>
          <a:noFill/>
          <a:ln>
            <a:noFill/>
          </a:ln>
        </p:spPr>
      </p:pic>
      <p:pic>
        <p:nvPicPr>
          <p:cNvPr id="96" name="Google Shape;96;g1944ce42033_1_78"/>
          <p:cNvPicPr preferRelativeResize="0"/>
          <p:nvPr/>
        </p:nvPicPr>
        <p:blipFill rotWithShape="1">
          <a:blip r:embed="rId6">
            <a:alphaModFix/>
          </a:blip>
          <a:srcRect b="0" l="0" r="0" t="0"/>
          <a:stretch/>
        </p:blipFill>
        <p:spPr>
          <a:xfrm>
            <a:off x="5655950" y="977923"/>
            <a:ext cx="3336825" cy="2220500"/>
          </a:xfrm>
          <a:prstGeom prst="rect">
            <a:avLst/>
          </a:prstGeom>
          <a:noFill/>
          <a:ln>
            <a:noFill/>
          </a:ln>
        </p:spPr>
      </p:pic>
      <p:pic>
        <p:nvPicPr>
          <p:cNvPr id="97" name="Google Shape;97;g1944ce42033_1_78"/>
          <p:cNvPicPr preferRelativeResize="0"/>
          <p:nvPr/>
        </p:nvPicPr>
        <p:blipFill rotWithShape="1">
          <a:blip r:embed="rId7">
            <a:alphaModFix/>
          </a:blip>
          <a:srcRect b="0" l="0" r="0" t="0"/>
          <a:stretch/>
        </p:blipFill>
        <p:spPr>
          <a:xfrm>
            <a:off x="2647025" y="1016388"/>
            <a:ext cx="2857500" cy="1600200"/>
          </a:xfrm>
          <a:prstGeom prst="rect">
            <a:avLst/>
          </a:prstGeom>
          <a:noFill/>
          <a:ln>
            <a:noFill/>
          </a:ln>
        </p:spPr>
      </p:pic>
      <p:pic>
        <p:nvPicPr>
          <p:cNvPr id="98" name="Google Shape;98;g1944ce42033_1_78"/>
          <p:cNvPicPr preferRelativeResize="0"/>
          <p:nvPr/>
        </p:nvPicPr>
        <p:blipFill rotWithShape="1">
          <a:blip r:embed="rId8">
            <a:alphaModFix/>
          </a:blip>
          <a:srcRect b="0" l="7058" r="10465" t="0"/>
          <a:stretch/>
        </p:blipFill>
        <p:spPr>
          <a:xfrm>
            <a:off x="4173175" y="3375650"/>
            <a:ext cx="1584842" cy="160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1944ce42033_1_0"/>
          <p:cNvSpPr txBox="1"/>
          <p:nvPr>
            <p:ph type="title"/>
          </p:nvPr>
        </p:nvSpPr>
        <p:spPr>
          <a:xfrm>
            <a:off x="685050" y="10"/>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Catalonia. Gastronomy</a:t>
            </a:r>
            <a:endParaRPr/>
          </a:p>
        </p:txBody>
      </p:sp>
      <p:pic>
        <p:nvPicPr>
          <p:cNvPr id="104" name="Google Shape;104;g1944ce42033_1_0"/>
          <p:cNvPicPr preferRelativeResize="0"/>
          <p:nvPr/>
        </p:nvPicPr>
        <p:blipFill rotWithShape="1">
          <a:blip r:embed="rId3">
            <a:alphaModFix/>
          </a:blip>
          <a:srcRect b="0" l="0" r="0" t="0"/>
          <a:stretch/>
        </p:blipFill>
        <p:spPr>
          <a:xfrm>
            <a:off x="244425" y="3889136"/>
            <a:ext cx="2428973" cy="1112100"/>
          </a:xfrm>
          <a:prstGeom prst="rect">
            <a:avLst/>
          </a:prstGeom>
          <a:noFill/>
          <a:ln>
            <a:noFill/>
          </a:ln>
        </p:spPr>
      </p:pic>
      <p:pic>
        <p:nvPicPr>
          <p:cNvPr id="105" name="Google Shape;105;g1944ce42033_1_0"/>
          <p:cNvPicPr preferRelativeResize="0"/>
          <p:nvPr/>
        </p:nvPicPr>
        <p:blipFill rotWithShape="1">
          <a:blip r:embed="rId4">
            <a:alphaModFix/>
          </a:blip>
          <a:srcRect b="0" l="0" r="0" t="0"/>
          <a:stretch/>
        </p:blipFill>
        <p:spPr>
          <a:xfrm>
            <a:off x="7161172" y="1065427"/>
            <a:ext cx="1982828" cy="1114100"/>
          </a:xfrm>
          <a:prstGeom prst="rect">
            <a:avLst/>
          </a:prstGeom>
          <a:noFill/>
          <a:ln>
            <a:noFill/>
          </a:ln>
        </p:spPr>
      </p:pic>
      <p:pic>
        <p:nvPicPr>
          <p:cNvPr id="106" name="Google Shape;106;g1944ce42033_1_0"/>
          <p:cNvPicPr preferRelativeResize="0"/>
          <p:nvPr/>
        </p:nvPicPr>
        <p:blipFill rotWithShape="1">
          <a:blip r:embed="rId5">
            <a:alphaModFix/>
          </a:blip>
          <a:srcRect b="0" l="0" r="0" t="0"/>
          <a:stretch/>
        </p:blipFill>
        <p:spPr>
          <a:xfrm>
            <a:off x="171300" y="2529213"/>
            <a:ext cx="2108173" cy="1184525"/>
          </a:xfrm>
          <a:prstGeom prst="rect">
            <a:avLst/>
          </a:prstGeom>
          <a:noFill/>
          <a:ln>
            <a:noFill/>
          </a:ln>
        </p:spPr>
      </p:pic>
      <p:pic>
        <p:nvPicPr>
          <p:cNvPr id="107" name="Google Shape;107;g1944ce42033_1_0"/>
          <p:cNvPicPr preferRelativeResize="0"/>
          <p:nvPr/>
        </p:nvPicPr>
        <p:blipFill rotWithShape="1">
          <a:blip r:embed="rId6">
            <a:alphaModFix/>
          </a:blip>
          <a:srcRect b="14900" l="0" r="0" t="0"/>
          <a:stretch/>
        </p:blipFill>
        <p:spPr>
          <a:xfrm>
            <a:off x="2846625" y="3888137"/>
            <a:ext cx="1747784" cy="1114075"/>
          </a:xfrm>
          <a:prstGeom prst="rect">
            <a:avLst/>
          </a:prstGeom>
          <a:noFill/>
          <a:ln>
            <a:noFill/>
          </a:ln>
        </p:spPr>
      </p:pic>
      <p:pic>
        <p:nvPicPr>
          <p:cNvPr id="108" name="Google Shape;108;g1944ce42033_1_0"/>
          <p:cNvPicPr preferRelativeResize="0"/>
          <p:nvPr/>
        </p:nvPicPr>
        <p:blipFill rotWithShape="1">
          <a:blip r:embed="rId7">
            <a:alphaModFix/>
          </a:blip>
          <a:srcRect b="0" l="0" r="0" t="0"/>
          <a:stretch/>
        </p:blipFill>
        <p:spPr>
          <a:xfrm>
            <a:off x="5067322" y="1036391"/>
            <a:ext cx="1848553" cy="1089605"/>
          </a:xfrm>
          <a:prstGeom prst="rect">
            <a:avLst/>
          </a:prstGeom>
          <a:noFill/>
          <a:ln>
            <a:noFill/>
          </a:ln>
        </p:spPr>
      </p:pic>
      <p:pic>
        <p:nvPicPr>
          <p:cNvPr id="109" name="Google Shape;109;g1944ce42033_1_0"/>
          <p:cNvPicPr preferRelativeResize="0"/>
          <p:nvPr/>
        </p:nvPicPr>
        <p:blipFill rotWithShape="1">
          <a:blip r:embed="rId8">
            <a:alphaModFix/>
          </a:blip>
          <a:srcRect b="0" l="0" r="0" t="0"/>
          <a:stretch/>
        </p:blipFill>
        <p:spPr>
          <a:xfrm>
            <a:off x="7161172" y="3768530"/>
            <a:ext cx="1791100" cy="1187573"/>
          </a:xfrm>
          <a:prstGeom prst="rect">
            <a:avLst/>
          </a:prstGeom>
          <a:noFill/>
          <a:ln>
            <a:noFill/>
          </a:ln>
        </p:spPr>
      </p:pic>
      <p:pic>
        <p:nvPicPr>
          <p:cNvPr id="110" name="Google Shape;110;g1944ce42033_1_0"/>
          <p:cNvPicPr preferRelativeResize="0"/>
          <p:nvPr/>
        </p:nvPicPr>
        <p:blipFill rotWithShape="1">
          <a:blip r:embed="rId9">
            <a:alphaModFix/>
          </a:blip>
          <a:srcRect b="0" l="0" r="0" t="0"/>
          <a:stretch/>
        </p:blipFill>
        <p:spPr>
          <a:xfrm>
            <a:off x="5039975" y="3758381"/>
            <a:ext cx="1875900" cy="1243846"/>
          </a:xfrm>
          <a:prstGeom prst="rect">
            <a:avLst/>
          </a:prstGeom>
          <a:noFill/>
          <a:ln>
            <a:noFill/>
          </a:ln>
        </p:spPr>
      </p:pic>
      <p:pic>
        <p:nvPicPr>
          <p:cNvPr id="111" name="Google Shape;111;g1944ce42033_1_0"/>
          <p:cNvPicPr preferRelativeResize="0"/>
          <p:nvPr/>
        </p:nvPicPr>
        <p:blipFill rotWithShape="1">
          <a:blip r:embed="rId10">
            <a:alphaModFix/>
          </a:blip>
          <a:srcRect b="0" l="0" r="4516" t="0"/>
          <a:stretch/>
        </p:blipFill>
        <p:spPr>
          <a:xfrm>
            <a:off x="2511782" y="2267339"/>
            <a:ext cx="2082627" cy="1460197"/>
          </a:xfrm>
          <a:prstGeom prst="rect">
            <a:avLst/>
          </a:prstGeom>
          <a:noFill/>
          <a:ln>
            <a:noFill/>
          </a:ln>
        </p:spPr>
      </p:pic>
      <p:pic>
        <p:nvPicPr>
          <p:cNvPr id="112" name="Google Shape;112;g1944ce42033_1_0"/>
          <p:cNvPicPr preferRelativeResize="0"/>
          <p:nvPr/>
        </p:nvPicPr>
        <p:blipFill rotWithShape="1">
          <a:blip r:embed="rId11">
            <a:alphaModFix/>
          </a:blip>
          <a:srcRect b="0" l="0" r="0" t="0"/>
          <a:stretch/>
        </p:blipFill>
        <p:spPr>
          <a:xfrm>
            <a:off x="2753380" y="1013891"/>
            <a:ext cx="2108175" cy="1112105"/>
          </a:xfrm>
          <a:prstGeom prst="rect">
            <a:avLst/>
          </a:prstGeom>
          <a:noFill/>
          <a:ln>
            <a:noFill/>
          </a:ln>
        </p:spPr>
      </p:pic>
      <p:pic>
        <p:nvPicPr>
          <p:cNvPr id="113" name="Google Shape;113;g1944ce42033_1_0"/>
          <p:cNvPicPr preferRelativeResize="0"/>
          <p:nvPr/>
        </p:nvPicPr>
        <p:blipFill rotWithShape="1">
          <a:blip r:embed="rId12">
            <a:alphaModFix/>
          </a:blip>
          <a:srcRect b="0" l="0" r="0" t="0"/>
          <a:stretch/>
        </p:blipFill>
        <p:spPr>
          <a:xfrm>
            <a:off x="4798162" y="2361377"/>
            <a:ext cx="2295477" cy="1184525"/>
          </a:xfrm>
          <a:prstGeom prst="rect">
            <a:avLst/>
          </a:prstGeom>
          <a:noFill/>
          <a:ln>
            <a:noFill/>
          </a:ln>
        </p:spPr>
      </p:pic>
      <p:pic>
        <p:nvPicPr>
          <p:cNvPr id="114" name="Google Shape;114;g1944ce42033_1_0"/>
          <p:cNvPicPr preferRelativeResize="0"/>
          <p:nvPr/>
        </p:nvPicPr>
        <p:blipFill rotWithShape="1">
          <a:blip r:embed="rId13">
            <a:alphaModFix/>
          </a:blip>
          <a:srcRect b="0" l="0" r="0" t="0"/>
          <a:stretch/>
        </p:blipFill>
        <p:spPr>
          <a:xfrm>
            <a:off x="7192747" y="2361377"/>
            <a:ext cx="1759525" cy="1161260"/>
          </a:xfrm>
          <a:prstGeom prst="rect">
            <a:avLst/>
          </a:prstGeom>
          <a:noFill/>
          <a:ln>
            <a:noFill/>
          </a:ln>
        </p:spPr>
      </p:pic>
      <p:pic>
        <p:nvPicPr>
          <p:cNvPr id="115" name="Google Shape;115;g1944ce42033_1_0"/>
          <p:cNvPicPr preferRelativeResize="0"/>
          <p:nvPr/>
        </p:nvPicPr>
        <p:blipFill rotWithShape="1">
          <a:blip r:embed="rId14">
            <a:alphaModFix/>
          </a:blip>
          <a:srcRect b="0" l="0" r="0" t="0"/>
          <a:stretch/>
        </p:blipFill>
        <p:spPr>
          <a:xfrm>
            <a:off x="331951" y="1019548"/>
            <a:ext cx="1875900" cy="1248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1944ce42033_1_39"/>
          <p:cNvSpPr txBox="1"/>
          <p:nvPr>
            <p:ph type="title"/>
          </p:nvPr>
        </p:nvSpPr>
        <p:spPr>
          <a:xfrm>
            <a:off x="682625" y="141685"/>
            <a:ext cx="7773900" cy="7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CATALONIA TRADITIONS</a:t>
            </a:r>
            <a:endParaRPr/>
          </a:p>
        </p:txBody>
      </p:sp>
      <p:pic>
        <p:nvPicPr>
          <p:cNvPr id="121" name="Google Shape;121;g1944ce42033_1_39"/>
          <p:cNvPicPr preferRelativeResize="0"/>
          <p:nvPr/>
        </p:nvPicPr>
        <p:blipFill rotWithShape="1">
          <a:blip r:embed="rId3">
            <a:alphaModFix/>
          </a:blip>
          <a:srcRect b="0" l="0" r="0" t="0"/>
          <a:stretch/>
        </p:blipFill>
        <p:spPr>
          <a:xfrm>
            <a:off x="6459050" y="2479225"/>
            <a:ext cx="2585150" cy="2585150"/>
          </a:xfrm>
          <a:prstGeom prst="rect">
            <a:avLst/>
          </a:prstGeom>
          <a:noFill/>
          <a:ln>
            <a:noFill/>
          </a:ln>
        </p:spPr>
      </p:pic>
      <p:pic>
        <p:nvPicPr>
          <p:cNvPr id="122" name="Google Shape;122;g1944ce42033_1_39"/>
          <p:cNvPicPr preferRelativeResize="0"/>
          <p:nvPr/>
        </p:nvPicPr>
        <p:blipFill rotWithShape="1">
          <a:blip r:embed="rId4">
            <a:alphaModFix/>
          </a:blip>
          <a:srcRect b="0" l="0" r="0" t="0"/>
          <a:stretch/>
        </p:blipFill>
        <p:spPr>
          <a:xfrm>
            <a:off x="326001" y="2563100"/>
            <a:ext cx="2657175" cy="1784750"/>
          </a:xfrm>
          <a:prstGeom prst="rect">
            <a:avLst/>
          </a:prstGeom>
          <a:noFill/>
          <a:ln>
            <a:noFill/>
          </a:ln>
        </p:spPr>
      </p:pic>
      <p:pic>
        <p:nvPicPr>
          <p:cNvPr id="123" name="Google Shape;123;g1944ce42033_1_39"/>
          <p:cNvPicPr preferRelativeResize="0"/>
          <p:nvPr/>
        </p:nvPicPr>
        <p:blipFill rotWithShape="1">
          <a:blip r:embed="rId5">
            <a:alphaModFix/>
          </a:blip>
          <a:srcRect b="0" l="22247" r="15798" t="0"/>
          <a:stretch/>
        </p:blipFill>
        <p:spPr>
          <a:xfrm>
            <a:off x="3464458" y="2481450"/>
            <a:ext cx="2585142" cy="2582925"/>
          </a:xfrm>
          <a:prstGeom prst="rect">
            <a:avLst/>
          </a:prstGeom>
          <a:noFill/>
          <a:ln>
            <a:noFill/>
          </a:ln>
        </p:spPr>
      </p:pic>
      <p:pic>
        <p:nvPicPr>
          <p:cNvPr id="124" name="Google Shape;124;g1944ce42033_1_39"/>
          <p:cNvPicPr preferRelativeResize="0"/>
          <p:nvPr/>
        </p:nvPicPr>
        <p:blipFill rotWithShape="1">
          <a:blip r:embed="rId6">
            <a:alphaModFix/>
          </a:blip>
          <a:srcRect b="0" l="0" r="0" t="0"/>
          <a:stretch/>
        </p:blipFill>
        <p:spPr>
          <a:xfrm>
            <a:off x="6459050" y="989650"/>
            <a:ext cx="2100250" cy="1397600"/>
          </a:xfrm>
          <a:prstGeom prst="rect">
            <a:avLst/>
          </a:prstGeom>
          <a:noFill/>
          <a:ln>
            <a:noFill/>
          </a:ln>
        </p:spPr>
      </p:pic>
      <p:pic>
        <p:nvPicPr>
          <p:cNvPr id="125" name="Google Shape;125;g1944ce42033_1_39"/>
          <p:cNvPicPr preferRelativeResize="0"/>
          <p:nvPr/>
        </p:nvPicPr>
        <p:blipFill rotWithShape="1">
          <a:blip r:embed="rId7">
            <a:alphaModFix/>
          </a:blip>
          <a:srcRect b="0" l="0" r="0" t="0"/>
          <a:stretch/>
        </p:blipFill>
        <p:spPr>
          <a:xfrm>
            <a:off x="3464450" y="1017187"/>
            <a:ext cx="2002500" cy="1344750"/>
          </a:xfrm>
          <a:prstGeom prst="rect">
            <a:avLst/>
          </a:prstGeom>
          <a:noFill/>
          <a:ln>
            <a:noFill/>
          </a:ln>
        </p:spPr>
      </p:pic>
      <p:pic>
        <p:nvPicPr>
          <p:cNvPr id="126" name="Google Shape;126;g1944ce42033_1_39"/>
          <p:cNvPicPr preferRelativeResize="0"/>
          <p:nvPr/>
        </p:nvPicPr>
        <p:blipFill rotWithShape="1">
          <a:blip r:embed="rId8">
            <a:alphaModFix/>
          </a:blip>
          <a:srcRect b="0" l="0" r="25766" t="0"/>
          <a:stretch/>
        </p:blipFill>
        <p:spPr>
          <a:xfrm>
            <a:off x="326000" y="979313"/>
            <a:ext cx="1734600" cy="1502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2"/>
          <p:cNvSpPr txBox="1"/>
          <p:nvPr>
            <p:ph idx="1" type="body"/>
          </p:nvPr>
        </p:nvSpPr>
        <p:spPr>
          <a:xfrm>
            <a:off x="685800" y="1307307"/>
            <a:ext cx="7773988" cy="1255728"/>
          </a:xfrm>
          <a:prstGeom prst="rect">
            <a:avLst/>
          </a:prstGeom>
          <a:noFill/>
          <a:ln>
            <a:noFill/>
          </a:ln>
        </p:spPr>
        <p:txBody>
          <a:bodyPr anchorCtr="0" anchor="t" bIns="45700" lIns="91425" spcFirstLastPara="1" rIns="91425" wrap="square" tIns="45700">
            <a:noAutofit/>
          </a:bodyPr>
          <a:lstStyle/>
          <a:p>
            <a:pPr indent="0" lvl="0" marL="114300" rtl="0" algn="ctr">
              <a:lnSpc>
                <a:spcPct val="100000"/>
              </a:lnSpc>
              <a:spcBef>
                <a:spcPts val="360"/>
              </a:spcBef>
              <a:spcAft>
                <a:spcPts val="0"/>
              </a:spcAft>
              <a:buSzPts val="1800"/>
              <a:buNone/>
            </a:pPr>
            <a:r>
              <a:t/>
            </a:r>
            <a:endParaRPr/>
          </a:p>
        </p:txBody>
      </p:sp>
      <p:pic>
        <p:nvPicPr>
          <p:cNvPr id="133" name="Google Shape;133;p2"/>
          <p:cNvPicPr preferRelativeResize="0"/>
          <p:nvPr/>
        </p:nvPicPr>
        <p:blipFill rotWithShape="1">
          <a:blip r:embed="rId3">
            <a:alphaModFix/>
          </a:blip>
          <a:srcRect b="0" l="0" r="0" t="0"/>
          <a:stretch/>
        </p:blipFill>
        <p:spPr>
          <a:xfrm>
            <a:off x="734664" y="141686"/>
            <a:ext cx="7722613" cy="43439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
          <p:cNvSpPr txBox="1"/>
          <p:nvPr>
            <p:ph type="title"/>
          </p:nvPr>
        </p:nvSpPr>
        <p:spPr>
          <a:xfrm>
            <a:off x="682625" y="141685"/>
            <a:ext cx="7773988" cy="75604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ca-ES"/>
              <a:t>The VET System in Catalonia</a:t>
            </a:r>
            <a:endParaRPr/>
          </a:p>
        </p:txBody>
      </p:sp>
      <p:pic>
        <p:nvPicPr>
          <p:cNvPr id="139" name="Google Shape;139;p3"/>
          <p:cNvPicPr preferRelativeResize="0"/>
          <p:nvPr/>
        </p:nvPicPr>
        <p:blipFill rotWithShape="1">
          <a:blip r:embed="rId3">
            <a:alphaModFix/>
          </a:blip>
          <a:srcRect b="0" l="0" r="0" t="0"/>
          <a:stretch/>
        </p:blipFill>
        <p:spPr>
          <a:xfrm>
            <a:off x="4040553" y="498088"/>
            <a:ext cx="4974299" cy="4051610"/>
          </a:xfrm>
          <a:prstGeom prst="rect">
            <a:avLst/>
          </a:prstGeom>
          <a:noFill/>
          <a:ln>
            <a:noFill/>
          </a:ln>
        </p:spPr>
      </p:pic>
      <p:sp>
        <p:nvSpPr>
          <p:cNvPr id="140" name="Google Shape;140;p3"/>
          <p:cNvSpPr txBox="1"/>
          <p:nvPr>
            <p:ph idx="1" type="body"/>
          </p:nvPr>
        </p:nvSpPr>
        <p:spPr>
          <a:xfrm>
            <a:off x="685800" y="1307307"/>
            <a:ext cx="7773988" cy="1255728"/>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t/>
            </a:r>
            <a:endParaRPr/>
          </a:p>
        </p:txBody>
      </p:sp>
      <p:sp>
        <p:nvSpPr>
          <p:cNvPr id="141" name="Google Shape;141;p3"/>
          <p:cNvSpPr txBox="1"/>
          <p:nvPr/>
        </p:nvSpPr>
        <p:spPr>
          <a:xfrm>
            <a:off x="2683727" y="1935171"/>
            <a:ext cx="146833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a-ES" sz="1400" u="none" cap="none" strike="noStrike">
                <a:solidFill>
                  <a:srgbClr val="000000"/>
                </a:solidFill>
                <a:latin typeface="Arial"/>
                <a:ea typeface="Arial"/>
                <a:cs typeface="Arial"/>
                <a:sym typeface="Arial"/>
              </a:rPr>
              <a:t>    EQF 5 </a:t>
            </a:r>
            <a:endParaRPr b="0" i="0" sz="1400" u="none" cap="none" strike="noStrike">
              <a:solidFill>
                <a:srgbClr val="000000"/>
              </a:solidFill>
              <a:latin typeface="Arial"/>
              <a:ea typeface="Arial"/>
              <a:cs typeface="Arial"/>
              <a:sym typeface="Arial"/>
            </a:endParaRPr>
          </a:p>
        </p:txBody>
      </p:sp>
      <p:sp>
        <p:nvSpPr>
          <p:cNvPr id="142" name="Google Shape;142;p3"/>
          <p:cNvSpPr/>
          <p:nvPr/>
        </p:nvSpPr>
        <p:spPr>
          <a:xfrm>
            <a:off x="3683714" y="2034449"/>
            <a:ext cx="468351" cy="109219"/>
          </a:xfrm>
          <a:prstGeom prst="rightArrow">
            <a:avLst>
              <a:gd fmla="val 50000" name="adj1"/>
              <a:gd fmla="val 50000" name="adj2"/>
            </a:avLst>
          </a:prstGeom>
          <a:solidFill>
            <a:schemeClr val="accent1"/>
          </a:solidFill>
          <a:ln cap="flat" cmpd="sng" w="25400">
            <a:solidFill>
              <a:srgbClr val="5D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3" name="Google Shape;143;p3"/>
          <p:cNvSpPr txBox="1"/>
          <p:nvPr/>
        </p:nvSpPr>
        <p:spPr>
          <a:xfrm>
            <a:off x="2810107" y="3107473"/>
            <a:ext cx="15165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a-ES" sz="1400" u="none" cap="none" strike="noStrike">
                <a:solidFill>
                  <a:srgbClr val="000000"/>
                </a:solidFill>
                <a:latin typeface="Arial"/>
                <a:ea typeface="Arial"/>
                <a:cs typeface="Arial"/>
                <a:sym typeface="Arial"/>
              </a:rPr>
              <a:t>EQF 3-4 </a:t>
            </a:r>
            <a:endParaRPr b="0" i="0" sz="1400" u="none" cap="none" strike="noStrike">
              <a:solidFill>
                <a:srgbClr val="000000"/>
              </a:solidFill>
              <a:latin typeface="Arial"/>
              <a:ea typeface="Arial"/>
              <a:cs typeface="Arial"/>
              <a:sym typeface="Arial"/>
            </a:endParaRPr>
          </a:p>
        </p:txBody>
      </p:sp>
      <p:sp>
        <p:nvSpPr>
          <p:cNvPr id="144" name="Google Shape;144;p3"/>
          <p:cNvSpPr/>
          <p:nvPr/>
        </p:nvSpPr>
        <p:spPr>
          <a:xfrm>
            <a:off x="3683714" y="3190899"/>
            <a:ext cx="468351" cy="109219"/>
          </a:xfrm>
          <a:prstGeom prst="rightArrow">
            <a:avLst>
              <a:gd fmla="val 50000" name="adj1"/>
              <a:gd fmla="val 50000" name="adj2"/>
            </a:avLst>
          </a:prstGeom>
          <a:solidFill>
            <a:schemeClr val="accent1"/>
          </a:solidFill>
          <a:ln cap="flat" cmpd="sng" w="25400">
            <a:solidFill>
              <a:srgbClr val="5D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5" name="Google Shape;145;p3"/>
          <p:cNvPicPr preferRelativeResize="0"/>
          <p:nvPr/>
        </p:nvPicPr>
        <p:blipFill rotWithShape="1">
          <a:blip r:embed="rId4">
            <a:alphaModFix/>
          </a:blip>
          <a:srcRect b="0" l="0" r="0" t="0"/>
          <a:stretch/>
        </p:blipFill>
        <p:spPr>
          <a:xfrm>
            <a:off x="522201" y="1831811"/>
            <a:ext cx="2226622" cy="15931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 Pascual</dc:creator>
</cp:coreProperties>
</file>