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oret Le Guen" initials="MGLG" lastIdx="3" clrIdx="0">
    <p:extLst>
      <p:ext uri="{19B8F6BF-5375-455C-9EA6-DF929625EA0E}">
        <p15:presenceInfo xmlns:p15="http://schemas.microsoft.com/office/powerpoint/2012/main" userId="Morgane Goret Le Gu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52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3T15:42:50.105" idx="2">
    <p:pos x="5367" y="620"/>
    <p:text>J'ai précisé "of Brittany" pour que ce soit plus précis ;)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AC936-4AFE-4C7A-9422-84068DB9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6517"/>
          <a:stretch/>
        </p:blipFill>
        <p:spPr>
          <a:xfrm>
            <a:off x="0" y="-699"/>
            <a:ext cx="9144000" cy="375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05094-59B6-494E-B3CA-0A3AF50ED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6324" y="4184324"/>
            <a:ext cx="2857500" cy="788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14B4-C5C9-4752-84B7-3340B249016C}"/>
              </a:ext>
            </a:extLst>
          </p:cNvPr>
          <p:cNvSpPr txBox="1"/>
          <p:nvPr userDrawn="1"/>
        </p:nvSpPr>
        <p:spPr>
          <a:xfrm>
            <a:off x="1" y="52482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Building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Regional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Skills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Ecosystems</a:t>
            </a:r>
            <a:endParaRPr lang="en-GB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SkillsEcosystems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#EURegionsWeek</a:t>
            </a: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EUVocationalSkills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</a:t>
            </a:r>
            <a:endParaRPr lang="en-GB" sz="2800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03B58-1A3E-4214-AF72-A635E9C02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4183774"/>
            <a:ext cx="3171824" cy="788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region’s</a:t>
            </a:r>
            <a:r>
              <a:rPr lang="es-ES" dirty="0"/>
              <a:t> logo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650"/>
            <a:ext cx="7886700" cy="1062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6450" y="114300"/>
            <a:ext cx="31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es-ES" sz="2800" b="1" dirty="0" err="1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EURegionsWeek</a:t>
            </a:r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3F399502-5541-4D4A-A23A-432C61772ECE}" type="datetimeFigureOut">
              <a:rPr lang="en-GB" smtClean="0"/>
              <a:pPr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521E5E7-3F36-40D7-86AA-0C0B555E5EF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_KM_JPG_GROSS_BW100_GR_4C_MINISTERIEN_KM">
            <a:extLst>
              <a:ext uri="{FF2B5EF4-FFF2-40B4-BE49-F238E27FC236}">
                <a16:creationId xmlns:a16="http://schemas.microsoft.com/office/drawing/2014/main" id="{1E286B8B-3739-4912-BA37-D4111171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84" y="4197941"/>
            <a:ext cx="1828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20" y="1168632"/>
            <a:ext cx="8411833" cy="1280244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Three</a:t>
            </a:r>
            <a:r>
              <a:rPr lang="fr-FR" b="1" dirty="0"/>
              <a:t> trends in </a:t>
            </a:r>
            <a:r>
              <a:rPr lang="fr-FR" b="1" dirty="0" err="1"/>
              <a:t>skills</a:t>
            </a:r>
            <a:r>
              <a:rPr lang="fr-FR" b="1" dirty="0"/>
              <a:t> </a:t>
            </a:r>
            <a:r>
              <a:rPr lang="fr-FR" b="1" dirty="0" err="1"/>
              <a:t>development</a:t>
            </a:r>
            <a:r>
              <a:rPr lang="fr-FR" b="1" dirty="0"/>
              <a:t> in BW</a:t>
            </a:r>
          </a:p>
        </p:txBody>
      </p:sp>
      <p:pic>
        <p:nvPicPr>
          <p:cNvPr id="5" name="Picture 5" descr="_KM_JPG_GROSS_BW100_GR_4C_MINISTERIEN_KM">
            <a:extLst>
              <a:ext uri="{FF2B5EF4-FFF2-40B4-BE49-F238E27FC236}">
                <a16:creationId xmlns:a16="http://schemas.microsoft.com/office/drawing/2014/main" id="{3DFC9B36-BC96-4D55-8BD9-87FBB2C1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" y="162644"/>
            <a:ext cx="1828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2CCF6C-D84F-4CA7-848F-374B8B61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E99CB-6257-4B84-A5FB-632DEE987F38}"/>
              </a:ext>
            </a:extLst>
          </p:cNvPr>
          <p:cNvSpPr txBox="1">
            <a:spLocks/>
          </p:cNvSpPr>
          <p:nvPr/>
        </p:nvSpPr>
        <p:spPr>
          <a:xfrm>
            <a:off x="426177" y="2744060"/>
            <a:ext cx="8305038" cy="4087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 </a:t>
            </a:r>
            <a:r>
              <a:rPr lang="de-DE" u="sng" dirty="0"/>
              <a:t>large </a:t>
            </a:r>
            <a:r>
              <a:rPr lang="de-DE" u="sng" dirty="0" err="1"/>
              <a:t>variety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digitisation</a:t>
            </a:r>
            <a:r>
              <a:rPr lang="de-DE" b="1" dirty="0"/>
              <a:t>, </a:t>
            </a:r>
            <a:r>
              <a:rPr lang="de-DE" b="1" dirty="0" err="1"/>
              <a:t>artificial</a:t>
            </a:r>
            <a:r>
              <a:rPr lang="de-DE" b="1" dirty="0"/>
              <a:t> </a:t>
            </a:r>
            <a:r>
              <a:rPr lang="de-DE" b="1" dirty="0" err="1"/>
              <a:t>intelligence</a:t>
            </a:r>
            <a:r>
              <a:rPr lang="de-DE" b="1" dirty="0"/>
              <a:t> and „</a:t>
            </a:r>
            <a:r>
              <a:rPr lang="de-DE" b="1" dirty="0" err="1"/>
              <a:t>new</a:t>
            </a:r>
            <a:r>
              <a:rPr lang="de-DE" b="1" dirty="0"/>
              <a:t>“ </a:t>
            </a:r>
            <a:r>
              <a:rPr lang="de-DE" b="1" dirty="0" err="1"/>
              <a:t>work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Close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companies</a:t>
            </a:r>
            <a:r>
              <a:rPr lang="de-DE" b="1" dirty="0"/>
              <a:t> and </a:t>
            </a:r>
            <a:r>
              <a:rPr lang="de-DE" b="1" dirty="0" err="1"/>
              <a:t>public</a:t>
            </a:r>
            <a:r>
              <a:rPr lang="de-DE" b="1" dirty="0"/>
              <a:t> </a:t>
            </a:r>
            <a:r>
              <a:rPr lang="de-DE" b="1" dirty="0" err="1"/>
              <a:t>employers</a:t>
            </a:r>
            <a:r>
              <a:rPr lang="de-DE" b="1" dirty="0"/>
              <a:t> </a:t>
            </a:r>
            <a:r>
              <a:rPr lang="de-DE" dirty="0"/>
              <a:t>= </a:t>
            </a:r>
            <a:r>
              <a:rPr lang="de-DE" dirty="0" err="1"/>
              <a:t>skills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in </a:t>
            </a:r>
            <a:r>
              <a:rPr lang="de-DE" dirty="0" err="1"/>
              <a:t>employment</a:t>
            </a:r>
            <a:r>
              <a:rPr lang="de-DE" dirty="0"/>
              <a:t> and (dual)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innovation</a:t>
            </a:r>
            <a:endParaRPr lang="de-DE" dirty="0"/>
          </a:p>
          <a:p>
            <a:endParaRPr lang="de-DE" dirty="0"/>
          </a:p>
          <a:p>
            <a:r>
              <a:rPr lang="en-GB" dirty="0"/>
              <a:t>In addition, activities in the field of </a:t>
            </a:r>
            <a:r>
              <a:rPr lang="en-GB" b="1" dirty="0"/>
              <a:t>“basic skills” / upskilling </a:t>
            </a:r>
            <a:r>
              <a:rPr lang="en-GB" dirty="0"/>
              <a:t>in a broad sense = including people with lower qualification backgrounds </a:t>
            </a:r>
          </a:p>
        </p:txBody>
      </p:sp>
    </p:spTree>
    <p:extLst>
      <p:ext uri="{BB962C8B-B14F-4D97-AF65-F5344CB8AC3E}">
        <p14:creationId xmlns:p14="http://schemas.microsoft.com/office/powerpoint/2010/main" val="38448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73" y="811546"/>
            <a:ext cx="8377327" cy="1062039"/>
          </a:xfrm>
        </p:spPr>
        <p:txBody>
          <a:bodyPr>
            <a:normAutofit/>
          </a:bodyPr>
          <a:lstStyle/>
          <a:p>
            <a:r>
              <a:rPr lang="en-GB" b="1" dirty="0"/>
              <a:t>Actions in BW (selection)</a:t>
            </a:r>
          </a:p>
        </p:txBody>
      </p:sp>
      <p:pic>
        <p:nvPicPr>
          <p:cNvPr id="8" name="Picture 5" descr="_KM_JPG_GROSS_BW100_GR_4C_MINISTERIEN_KM">
            <a:extLst>
              <a:ext uri="{FF2B5EF4-FFF2-40B4-BE49-F238E27FC236}">
                <a16:creationId xmlns:a16="http://schemas.microsoft.com/office/drawing/2014/main" id="{A3CFC54E-115F-4A24-ACDA-256015E3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6" y="162644"/>
            <a:ext cx="1828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EB39BDB-111C-465E-80E2-3AF56ABB0361}"/>
              </a:ext>
            </a:extLst>
          </p:cNvPr>
          <p:cNvSpPr txBox="1"/>
          <p:nvPr/>
        </p:nvSpPr>
        <p:spPr>
          <a:xfrm>
            <a:off x="360726" y="3105819"/>
            <a:ext cx="2479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Digitisation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digital@bw</a:t>
            </a:r>
            <a:endParaRPr lang="de-DE" dirty="0"/>
          </a:p>
          <a:p>
            <a:endParaRPr lang="de-DE" dirty="0"/>
          </a:p>
          <a:p>
            <a:r>
              <a:rPr lang="de-DE" dirty="0"/>
              <a:t>Alliance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strengthen</a:t>
            </a:r>
            <a:r>
              <a:rPr lang="de-DE" dirty="0"/>
              <a:t> (dual) </a:t>
            </a:r>
            <a:r>
              <a:rPr lang="de-DE" dirty="0" err="1"/>
              <a:t>vocational</a:t>
            </a:r>
            <a:r>
              <a:rPr lang="de-DE" dirty="0"/>
              <a:t> </a:t>
            </a:r>
          </a:p>
          <a:p>
            <a:r>
              <a:rPr lang="de-DE" dirty="0" err="1"/>
              <a:t>training</a:t>
            </a:r>
            <a:r>
              <a:rPr lang="de-DE" dirty="0"/>
              <a:t>  and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endParaRPr lang="de-DE" dirty="0"/>
          </a:p>
          <a:p>
            <a:r>
              <a:rPr lang="de-DE" dirty="0"/>
              <a:t>Alliance / </a:t>
            </a:r>
            <a:r>
              <a:rPr lang="de-DE" dirty="0" err="1"/>
              <a:t>pact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lifelong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5D5BFE-AF0F-4CC4-AEC8-BE8DECE155AA}"/>
              </a:ext>
            </a:extLst>
          </p:cNvPr>
          <p:cNvSpPr txBox="1"/>
          <p:nvPr/>
        </p:nvSpPr>
        <p:spPr>
          <a:xfrm>
            <a:off x="6407049" y="2747378"/>
            <a:ext cx="2617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Wirtschaft digital</a:t>
            </a:r>
          </a:p>
          <a:p>
            <a:endParaRPr lang="de-DE" dirty="0"/>
          </a:p>
          <a:p>
            <a:r>
              <a:rPr lang="de-DE" dirty="0" err="1"/>
              <a:t>Digitalakademie@bw</a:t>
            </a:r>
            <a:endParaRPr lang="de-DE" dirty="0"/>
          </a:p>
          <a:p>
            <a:endParaRPr lang="de-DE" dirty="0"/>
          </a:p>
          <a:p>
            <a:r>
              <a:rPr lang="de-DE" dirty="0"/>
              <a:t>Digital Hubs</a:t>
            </a:r>
          </a:p>
          <a:p>
            <a:endParaRPr lang="de-DE" dirty="0"/>
          </a:p>
          <a:p>
            <a:r>
              <a:rPr lang="de-DE" dirty="0"/>
              <a:t>Lernfabriken 4.0</a:t>
            </a:r>
          </a:p>
          <a:p>
            <a:endParaRPr lang="de-DE" dirty="0"/>
          </a:p>
          <a:p>
            <a:r>
              <a:rPr lang="de-DE" dirty="0"/>
              <a:t>Digitaler Weiterbildungscampus</a:t>
            </a:r>
          </a:p>
          <a:p>
            <a:endParaRPr lang="de-DE" dirty="0"/>
          </a:p>
          <a:p>
            <a:r>
              <a:rPr lang="de-DE" dirty="0"/>
              <a:t>Basic </a:t>
            </a:r>
            <a:r>
              <a:rPr lang="de-DE" dirty="0" err="1"/>
              <a:t>skills</a:t>
            </a:r>
            <a:r>
              <a:rPr lang="de-DE" dirty="0"/>
              <a:t> initiatives</a:t>
            </a:r>
          </a:p>
          <a:p>
            <a:endParaRPr lang="de-DE" dirty="0"/>
          </a:p>
          <a:p>
            <a:r>
              <a:rPr lang="de-DE" dirty="0"/>
              <a:t>Upskillig4all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62423C-BF43-457F-87C7-631989216693}"/>
              </a:ext>
            </a:extLst>
          </p:cNvPr>
          <p:cNvSpPr txBox="1"/>
          <p:nvPr/>
        </p:nvSpPr>
        <p:spPr>
          <a:xfrm>
            <a:off x="337453" y="2057397"/>
            <a:ext cx="236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Policy </a:t>
            </a:r>
            <a:r>
              <a:rPr lang="de-DE" sz="2800" b="1" dirty="0" err="1"/>
              <a:t>actions</a:t>
            </a:r>
            <a:endParaRPr lang="de-DE" sz="28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1961B7-2D2B-4AD2-85C4-D0CE7D92D4AE}"/>
              </a:ext>
            </a:extLst>
          </p:cNvPr>
          <p:cNvSpPr txBox="1"/>
          <p:nvPr/>
        </p:nvSpPr>
        <p:spPr>
          <a:xfrm>
            <a:off x="6400789" y="2046507"/>
            <a:ext cx="236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Programmes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2BD9ED-354D-410B-AFEA-0AAA93D8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50" y="3258603"/>
            <a:ext cx="3271986" cy="184049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6054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</Words>
  <Application>Microsoft Office PowerPoint</Application>
  <PresentationFormat>Bildschirmpräsentation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Malgun Gothic</vt:lpstr>
      <vt:lpstr>Arial</vt:lpstr>
      <vt:lpstr>Calibri</vt:lpstr>
      <vt:lpstr>Office Theme</vt:lpstr>
      <vt:lpstr>PowerPoint-Präsentation</vt:lpstr>
      <vt:lpstr>Three trends in skills development in BW</vt:lpstr>
      <vt:lpstr>Actions in BW (selection)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Miranda</dc:creator>
  <cp:lastModifiedBy>andrea-bernert-buerkle@outlook.com</cp:lastModifiedBy>
  <cp:revision>34</cp:revision>
  <dcterms:created xsi:type="dcterms:W3CDTF">2018-07-25T11:41:46Z</dcterms:created>
  <dcterms:modified xsi:type="dcterms:W3CDTF">2019-10-10T05:42:05Z</dcterms:modified>
</cp:coreProperties>
</file>