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57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gane Goret Le Guen" initials="MGLG" lastIdx="3" clrIdx="0">
    <p:extLst>
      <p:ext uri="{19B8F6BF-5375-455C-9EA6-DF929625EA0E}">
        <p15:presenceInfo xmlns:p15="http://schemas.microsoft.com/office/powerpoint/2012/main" userId="Morgane Goret Le Gu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24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EAC936-4AFE-4C7A-9422-84068DB99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6517"/>
          <a:stretch/>
        </p:blipFill>
        <p:spPr>
          <a:xfrm>
            <a:off x="0" y="-699"/>
            <a:ext cx="9144000" cy="3753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B05094-59B6-494E-B3CA-0A3AF50ED7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86324" y="4184324"/>
            <a:ext cx="2857500" cy="7882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014B4-C5C9-4752-84B7-3340B249016C}"/>
              </a:ext>
            </a:extLst>
          </p:cNvPr>
          <p:cNvSpPr txBox="1"/>
          <p:nvPr userDrawn="1"/>
        </p:nvSpPr>
        <p:spPr>
          <a:xfrm>
            <a:off x="1" y="5248275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Building</a:t>
            </a:r>
            <a:r>
              <a:rPr lang="es-ES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 Regional </a:t>
            </a:r>
            <a:r>
              <a:rPr lang="es-E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Skills</a:t>
            </a:r>
            <a:r>
              <a:rPr lang="es-ES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 </a:t>
            </a:r>
            <a:r>
              <a:rPr lang="es-E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Ecosystems</a:t>
            </a:r>
            <a:endParaRPr lang="en-GB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Lucida Sans Unicode" panose="020B0602030504020204" pitchFamily="34" charset="0"/>
            </a:endParaRPr>
          </a:p>
          <a:p>
            <a:pPr algn="ctr"/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#</a:t>
            </a:r>
            <a:r>
              <a:rPr lang="es-ES" sz="2800" dirty="0" err="1">
                <a:solidFill>
                  <a:srgbClr val="00CC99"/>
                </a:solidFill>
                <a:cs typeface="Lucida Sans Unicode" panose="020B0602030504020204" pitchFamily="34" charset="0"/>
              </a:rPr>
              <a:t>SkillsEcosystems</a:t>
            </a:r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 #EURegionsWeek</a:t>
            </a:r>
          </a:p>
          <a:p>
            <a:pPr algn="ctr"/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#</a:t>
            </a:r>
            <a:r>
              <a:rPr lang="es-ES" sz="2800" dirty="0" err="1">
                <a:solidFill>
                  <a:srgbClr val="00CC99"/>
                </a:solidFill>
                <a:cs typeface="Lucida Sans Unicode" panose="020B0602030504020204" pitchFamily="34" charset="0"/>
              </a:rPr>
              <a:t>EUVocationalSkills</a:t>
            </a:r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 </a:t>
            </a:r>
            <a:endParaRPr lang="en-GB" sz="2800" dirty="0">
              <a:solidFill>
                <a:srgbClr val="00CC99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Lucida Sans Unicode" panose="020B0602030504020204" pitchFamily="34" charset="0"/>
            </a:endParaRPr>
          </a:p>
          <a:p>
            <a:pPr algn="ctr"/>
            <a:endParaRPr lang="en-GB" sz="2800" b="1" dirty="0">
              <a:solidFill>
                <a:srgbClr val="00CC99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1D03B58-1A3E-4214-AF72-A635E9C028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0176" y="4183774"/>
            <a:ext cx="3171824" cy="788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region’s</a:t>
            </a:r>
            <a:r>
              <a:rPr lang="es-ES" dirty="0"/>
              <a:t> logo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635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26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03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8650"/>
            <a:ext cx="7886700" cy="1062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6450" y="114300"/>
            <a:ext cx="315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C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#</a:t>
            </a:r>
            <a:r>
              <a:rPr lang="es-ES" sz="2800" b="1" dirty="0" err="1">
                <a:solidFill>
                  <a:srgbClr val="00CC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EURegionsWeek</a:t>
            </a:r>
            <a:endParaRPr lang="en-GB" sz="2800" b="1" dirty="0">
              <a:solidFill>
                <a:srgbClr val="00CC99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252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96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3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1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05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7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31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3F399502-5541-4D4A-A23A-432C61772ECE}" type="datetimeFigureOut">
              <a:rPr lang="en-GB" smtClean="0"/>
              <a:pPr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B521E5E7-3F36-40D7-86AA-0C0B555E5E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earning-show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88" y="3966136"/>
            <a:ext cx="1146297" cy="11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4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720" y="1168632"/>
            <a:ext cx="8411833" cy="128024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The </a:t>
            </a:r>
            <a:r>
              <a:rPr lang="fr-FR" b="1" dirty="0" err="1"/>
              <a:t>regional</a:t>
            </a:r>
            <a:r>
              <a:rPr lang="fr-FR" b="1" dirty="0"/>
              <a:t> </a:t>
            </a:r>
            <a:r>
              <a:rPr lang="fr-FR" b="1" dirty="0" err="1"/>
              <a:t>strategy</a:t>
            </a:r>
            <a:r>
              <a:rPr lang="fr-FR" b="1" dirty="0"/>
              <a:t> of Brittany: 3 </a:t>
            </a:r>
            <a:r>
              <a:rPr lang="fr-FR" b="1" dirty="0" err="1"/>
              <a:t>ways</a:t>
            </a:r>
            <a:r>
              <a:rPr lang="fr-FR" b="1" dirty="0"/>
              <a:t> to </a:t>
            </a:r>
            <a:r>
              <a:rPr lang="fr-FR" b="1" dirty="0" err="1"/>
              <a:t>inovate</a:t>
            </a:r>
            <a:r>
              <a:rPr lang="fr-FR" b="1" dirty="0"/>
              <a:t> in </a:t>
            </a:r>
            <a:r>
              <a:rPr lang="fr-FR" b="1" dirty="0" err="1"/>
              <a:t>vocational</a:t>
            </a:r>
            <a:r>
              <a:rPr lang="fr-FR" b="1" dirty="0"/>
              <a:t> training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6247" y="2721439"/>
            <a:ext cx="7886700" cy="38304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200" dirty="0" err="1"/>
              <a:t>Innovate</a:t>
            </a:r>
            <a:r>
              <a:rPr lang="fr-FR" sz="3200" dirty="0"/>
              <a:t> </a:t>
            </a:r>
            <a:r>
              <a:rPr lang="fr-FR" sz="3200" dirty="0" err="1"/>
              <a:t>with</a:t>
            </a:r>
            <a:r>
              <a:rPr lang="fr-FR" sz="3200" dirty="0"/>
              <a:t> people: </a:t>
            </a:r>
            <a:r>
              <a:rPr lang="fr-FR" sz="3200" dirty="0" err="1"/>
              <a:t>attract</a:t>
            </a:r>
            <a:r>
              <a:rPr lang="fr-FR" sz="3200" dirty="0"/>
              <a:t> people and </a:t>
            </a:r>
            <a:r>
              <a:rPr lang="fr-FR" sz="3200" dirty="0" err="1"/>
              <a:t>secure</a:t>
            </a:r>
            <a:r>
              <a:rPr lang="fr-FR" sz="3200" dirty="0"/>
              <a:t> the </a:t>
            </a:r>
            <a:r>
              <a:rPr lang="fr-FR" sz="3200" dirty="0" err="1"/>
              <a:t>process</a:t>
            </a:r>
            <a:endParaRPr lang="fr-FR" sz="32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200" dirty="0" err="1"/>
              <a:t>Innovate</a:t>
            </a:r>
            <a:r>
              <a:rPr lang="fr-FR" sz="3200" dirty="0"/>
              <a:t> in </a:t>
            </a:r>
            <a:r>
              <a:rPr lang="fr-FR" sz="3200" dirty="0" err="1"/>
              <a:t>Vocational</a:t>
            </a:r>
            <a:r>
              <a:rPr lang="fr-FR" sz="3200" dirty="0"/>
              <a:t> Training : </a:t>
            </a:r>
            <a:r>
              <a:rPr lang="fr-FR" sz="3200" dirty="0" err="1"/>
              <a:t>technology</a:t>
            </a:r>
            <a:r>
              <a:rPr lang="fr-FR" sz="3200" dirty="0"/>
              <a:t> - </a:t>
            </a:r>
            <a:r>
              <a:rPr lang="fr-FR" sz="3200" dirty="0" err="1"/>
              <a:t>pedagogy</a:t>
            </a:r>
            <a:endParaRPr lang="fr-FR" sz="32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200" dirty="0" err="1"/>
              <a:t>Innovate</a:t>
            </a:r>
            <a:r>
              <a:rPr lang="fr-FR" sz="3200" dirty="0"/>
              <a:t> </a:t>
            </a:r>
            <a:r>
              <a:rPr lang="fr-FR" sz="3200" dirty="0" err="1"/>
              <a:t>with</a:t>
            </a:r>
            <a:r>
              <a:rPr lang="fr-FR" sz="3200" dirty="0"/>
              <a:t> </a:t>
            </a:r>
            <a:r>
              <a:rPr lang="fr-FR" sz="3200" dirty="0" err="1"/>
              <a:t>companies</a:t>
            </a:r>
            <a:r>
              <a:rPr lang="fr-FR" sz="3200" dirty="0"/>
              <a:t> : </a:t>
            </a:r>
            <a:r>
              <a:rPr lang="fr-FR" sz="3200" dirty="0" err="1"/>
              <a:t>human</a:t>
            </a:r>
            <a:r>
              <a:rPr lang="fr-FR" sz="3200" dirty="0"/>
              <a:t> ressources, </a:t>
            </a:r>
            <a:r>
              <a:rPr lang="fr-FR" sz="3200" dirty="0" err="1"/>
              <a:t>recruitement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1" y="163543"/>
            <a:ext cx="732526" cy="73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3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673" y="811546"/>
            <a:ext cx="8377327" cy="1062039"/>
          </a:xfrm>
        </p:spPr>
        <p:txBody>
          <a:bodyPr>
            <a:normAutofit/>
          </a:bodyPr>
          <a:lstStyle/>
          <a:p>
            <a:r>
              <a:rPr lang="en-GB" b="1" dirty="0"/>
              <a:t>6 Goals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261A36-2AAC-44F8-8996-C7274E281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err="1"/>
              <a:t>Go</a:t>
            </a:r>
            <a:r>
              <a:rPr lang="es-ES" dirty="0"/>
              <a:t> </a:t>
            </a:r>
            <a:r>
              <a:rPr lang="es-ES" dirty="0" err="1"/>
              <a:t>towards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: </a:t>
            </a:r>
            <a:r>
              <a:rPr lang="es-ES" dirty="0" err="1"/>
              <a:t>convince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training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part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solution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feel</a:t>
            </a:r>
            <a:r>
              <a:rPr lang="es-ES" dirty="0"/>
              <a:t> </a:t>
            </a:r>
            <a:r>
              <a:rPr lang="es-ES" dirty="0" err="1"/>
              <a:t>secure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and </a:t>
            </a:r>
            <a:r>
              <a:rPr lang="es-ES" dirty="0" err="1"/>
              <a:t>after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training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err="1"/>
              <a:t>Innovate</a:t>
            </a:r>
            <a:r>
              <a:rPr lang="es-ES" dirty="0"/>
              <a:t> to </a:t>
            </a:r>
            <a:r>
              <a:rPr lang="es-ES" dirty="0" err="1"/>
              <a:t>adapt</a:t>
            </a:r>
            <a:r>
              <a:rPr lang="es-ES" dirty="0"/>
              <a:t> training to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needs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 err="1"/>
              <a:t>Involve</a:t>
            </a:r>
            <a:r>
              <a:rPr lang="es-ES" dirty="0"/>
              <a:t> </a:t>
            </a:r>
            <a:r>
              <a:rPr lang="es-ES" dirty="0" err="1"/>
              <a:t>companies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 err="1"/>
              <a:t>Involve</a:t>
            </a:r>
            <a:r>
              <a:rPr lang="es-ES" dirty="0"/>
              <a:t> </a:t>
            </a:r>
            <a:r>
              <a:rPr lang="es-ES" dirty="0" err="1"/>
              <a:t>territories</a:t>
            </a:r>
            <a:r>
              <a:rPr lang="es-E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err="1"/>
              <a:t>Create</a:t>
            </a:r>
            <a:r>
              <a:rPr lang="es-ES" dirty="0"/>
              <a:t> a Learning </a:t>
            </a:r>
            <a:r>
              <a:rPr lang="es-ES" dirty="0" err="1"/>
              <a:t>Community</a:t>
            </a:r>
            <a:r>
              <a:rPr lang="es-ES" dirty="0"/>
              <a:t> of VET centers, </a:t>
            </a:r>
            <a:r>
              <a:rPr lang="es-ES" dirty="0" err="1"/>
              <a:t>technological</a:t>
            </a:r>
            <a:r>
              <a:rPr lang="es-ES" dirty="0"/>
              <a:t> </a:t>
            </a:r>
            <a:r>
              <a:rPr lang="es-ES" dirty="0" err="1"/>
              <a:t>companies</a:t>
            </a:r>
            <a:r>
              <a:rPr lang="es-ES" dirty="0"/>
              <a:t>, </a:t>
            </a:r>
            <a:r>
              <a:rPr lang="es-ES" dirty="0" err="1"/>
              <a:t>Users</a:t>
            </a:r>
            <a:r>
              <a:rPr lang="es-ES" dirty="0"/>
              <a:t> and VET </a:t>
            </a:r>
            <a:r>
              <a:rPr lang="es-ES" dirty="0" err="1"/>
              <a:t>Financers</a:t>
            </a:r>
            <a:endParaRPr lang="es-E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7" y="127922"/>
            <a:ext cx="731583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4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988" y="827304"/>
            <a:ext cx="7886701" cy="1062039"/>
          </a:xfrm>
        </p:spPr>
        <p:txBody>
          <a:bodyPr>
            <a:normAutofit/>
          </a:bodyPr>
          <a:lstStyle/>
          <a:p>
            <a:r>
              <a:rPr lang="es-ES" b="1" dirty="0" err="1"/>
              <a:t>Focus</a:t>
            </a:r>
            <a:r>
              <a:rPr lang="es-ES" b="1" dirty="0"/>
              <a:t> </a:t>
            </a:r>
            <a:r>
              <a:rPr lang="es-ES" b="1" dirty="0" err="1"/>
              <a:t>on</a:t>
            </a:r>
            <a:r>
              <a:rPr lang="es-ES" b="1" dirty="0"/>
              <a:t> </a:t>
            </a:r>
            <a:r>
              <a:rPr lang="es-ES" b="1" dirty="0" err="1"/>
              <a:t>goals</a:t>
            </a:r>
            <a:r>
              <a:rPr lang="es-ES" b="1" dirty="0"/>
              <a:t> 3 and 6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31" y="1618592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GB" sz="3200" dirty="0"/>
          </a:p>
          <a:p>
            <a:pPr marL="0" indent="0">
              <a:buNone/>
            </a:pPr>
            <a:r>
              <a:rPr lang="en-GB" sz="3200" b="1" dirty="0"/>
              <a:t>Because innovation in VET is also a necessity :</a:t>
            </a:r>
          </a:p>
          <a:p>
            <a:r>
              <a:rPr lang="en-GB" sz="3200" dirty="0"/>
              <a:t>To attract people  </a:t>
            </a:r>
          </a:p>
          <a:p>
            <a:r>
              <a:rPr lang="en-GB" sz="3200" dirty="0"/>
              <a:t>To involve companies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8" y="95721"/>
            <a:ext cx="731583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0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26" y="973707"/>
            <a:ext cx="7886700" cy="106203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Innovate to adapt training to the labour market’s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26" y="2343210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/>
              <a:t>Give more flexibility to the Training </a:t>
            </a:r>
            <a:r>
              <a:rPr lang="en-GB" dirty="0" err="1"/>
              <a:t>Center</a:t>
            </a:r>
            <a:r>
              <a:rPr lang="en-GB" dirty="0"/>
              <a:t> to suggest new novelties – to adapt training</a:t>
            </a:r>
          </a:p>
          <a:p>
            <a:endParaRPr lang="en-GB" dirty="0"/>
          </a:p>
          <a:p>
            <a:r>
              <a:rPr lang="en-GB" dirty="0"/>
              <a:t>Simplify purchasing procedures in order to adapt easily to those suggestions – to answer to the needs </a:t>
            </a:r>
          </a:p>
          <a:p>
            <a:endParaRPr lang="en-GB" dirty="0"/>
          </a:p>
          <a:p>
            <a:r>
              <a:rPr lang="en-GB" dirty="0"/>
              <a:t>Local animation : especially to linked companies and vocational centres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35" y="122066"/>
            <a:ext cx="731583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7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540" y="875729"/>
            <a:ext cx="9359659" cy="106203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The </a:t>
            </a:r>
            <a:r>
              <a:rPr lang="fr-FR" b="1" dirty="0" err="1"/>
              <a:t>learning</a:t>
            </a:r>
            <a:r>
              <a:rPr lang="fr-FR" b="1" dirty="0"/>
              <a:t> </a:t>
            </a:r>
            <a:r>
              <a:rPr lang="fr-FR" b="1" dirty="0" err="1"/>
              <a:t>community</a:t>
            </a:r>
            <a:r>
              <a:rPr lang="fr-FR" b="1" dirty="0"/>
              <a:t> of Brittany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057" y="2101670"/>
            <a:ext cx="8798943" cy="4351338"/>
          </a:xfrm>
        </p:spPr>
        <p:txBody>
          <a:bodyPr/>
          <a:lstStyle/>
          <a:p>
            <a:r>
              <a:rPr lang="fr-FR" dirty="0"/>
              <a:t>An </a:t>
            </a:r>
            <a:r>
              <a:rPr lang="fr-FR" dirty="0" err="1"/>
              <a:t>annual</a:t>
            </a:r>
            <a:r>
              <a:rPr lang="fr-FR" dirty="0"/>
              <a:t> </a:t>
            </a:r>
            <a:r>
              <a:rPr lang="fr-FR" dirty="0" err="1"/>
              <a:t>event</a:t>
            </a:r>
            <a:r>
              <a:rPr lang="fr-FR" dirty="0"/>
              <a:t> : </a:t>
            </a:r>
            <a:r>
              <a:rPr lang="fr-FR" dirty="0">
                <a:hlinkClick r:id="rId2"/>
              </a:rPr>
              <a:t>https://www.learning-show.com/</a:t>
            </a:r>
            <a:r>
              <a:rPr lang="fr-FR" dirty="0"/>
              <a:t> </a:t>
            </a:r>
            <a:r>
              <a:rPr lang="fr-FR" sz="2400" dirty="0"/>
              <a:t>Networking – Workshops – </a:t>
            </a:r>
            <a:r>
              <a:rPr lang="fr-FR" sz="2400" dirty="0" err="1"/>
              <a:t>Debriefings</a:t>
            </a:r>
            <a:r>
              <a:rPr lang="fr-FR" sz="2400" dirty="0"/>
              <a:t> – </a:t>
            </a:r>
            <a:r>
              <a:rPr lang="fr-FR" sz="2400" dirty="0" err="1"/>
              <a:t>Regional</a:t>
            </a:r>
            <a:r>
              <a:rPr lang="fr-FR" sz="2400" dirty="0"/>
              <a:t> </a:t>
            </a:r>
            <a:r>
              <a:rPr lang="fr-FR" sz="2400" dirty="0" err="1"/>
              <a:t>attractivity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 </a:t>
            </a:r>
          </a:p>
          <a:p>
            <a:r>
              <a:rPr lang="fr-FR" dirty="0"/>
              <a:t>Cluster Ed Tech :</a:t>
            </a:r>
          </a:p>
          <a:p>
            <a:pPr marL="0" indent="0">
              <a:buNone/>
            </a:pPr>
            <a:r>
              <a:rPr lang="fr-FR" sz="2400" dirty="0" err="1"/>
              <a:t>Colaboration</a:t>
            </a:r>
            <a:r>
              <a:rPr lang="fr-FR" sz="2400" dirty="0"/>
              <a:t> – </a:t>
            </a:r>
            <a:r>
              <a:rPr lang="fr-FR" sz="2400" dirty="0" err="1"/>
              <a:t>co-creation</a:t>
            </a:r>
            <a:r>
              <a:rPr lang="fr-FR" sz="2400" dirty="0"/>
              <a:t> – business </a:t>
            </a:r>
            <a:r>
              <a:rPr lang="fr-FR" sz="2400" dirty="0" err="1"/>
              <a:t>developpement</a:t>
            </a:r>
            <a:endParaRPr lang="fr-FR" sz="2400" dirty="0"/>
          </a:p>
          <a:p>
            <a:endParaRPr lang="fr-FR" dirty="0"/>
          </a:p>
          <a:p>
            <a:r>
              <a:rPr lang="fr-FR" dirty="0"/>
              <a:t>Ressource center : </a:t>
            </a:r>
          </a:p>
          <a:p>
            <a:pPr marL="0" indent="0">
              <a:buNone/>
            </a:pPr>
            <a:r>
              <a:rPr lang="fr-FR" sz="2400" dirty="0" err="1"/>
              <a:t>Informate</a:t>
            </a:r>
            <a:r>
              <a:rPr lang="fr-FR" sz="2400" dirty="0"/>
              <a:t> – Set Forth – Capitalise </a:t>
            </a:r>
            <a:r>
              <a:rPr lang="fr-FR" sz="2400" dirty="0" err="1"/>
              <a:t>knowledge</a:t>
            </a:r>
            <a:endParaRPr lang="fr-FR" sz="24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40" y="139319"/>
            <a:ext cx="731583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39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208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Malgun Gothic</vt:lpstr>
      <vt:lpstr>Arial</vt:lpstr>
      <vt:lpstr>Calibri</vt:lpstr>
      <vt:lpstr>Office Theme</vt:lpstr>
      <vt:lpstr>PowerPoint Presentation</vt:lpstr>
      <vt:lpstr>The regional strategy of Brittany: 3 ways to inovate in vocational training</vt:lpstr>
      <vt:lpstr>6 Goals</vt:lpstr>
      <vt:lpstr>Focus on goals 3 and 6 </vt:lpstr>
      <vt:lpstr>Innovate to adapt training to the labour market’s needs</vt:lpstr>
      <vt:lpstr>The learning community of Brittany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Miranda</dc:creator>
  <cp:lastModifiedBy>Luis Miranda</cp:lastModifiedBy>
  <cp:revision>32</cp:revision>
  <dcterms:created xsi:type="dcterms:W3CDTF">2018-07-25T11:41:46Z</dcterms:created>
  <dcterms:modified xsi:type="dcterms:W3CDTF">2019-10-08T09:23:46Z</dcterms:modified>
</cp:coreProperties>
</file>