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483" r:id="rId3"/>
    <p:sldId id="432" r:id="rId4"/>
    <p:sldId id="452" r:id="rId5"/>
    <p:sldId id="453" r:id="rId6"/>
    <p:sldId id="449" r:id="rId7"/>
    <p:sldId id="482" r:id="rId8"/>
    <p:sldId id="489" r:id="rId9"/>
    <p:sldId id="455" r:id="rId10"/>
    <p:sldId id="428" r:id="rId11"/>
    <p:sldId id="427" r:id="rId12"/>
    <p:sldId id="485" r:id="rId13"/>
    <p:sldId id="487" r:id="rId14"/>
    <p:sldId id="486" r:id="rId15"/>
    <p:sldId id="488" r:id="rId16"/>
    <p:sldId id="454" r:id="rId17"/>
  </p:sldIdLst>
  <p:sldSz cx="13004800" cy="9753600"/>
  <p:notesSz cx="6669088" cy="9753600"/>
  <p:defaultTextStyle>
    <a:lvl1pPr algn="ctr" defTabSz="584170">
      <a:defRPr sz="3600">
        <a:latin typeface="+mn-lt"/>
        <a:ea typeface="+mn-ea"/>
        <a:cs typeface="+mn-cs"/>
        <a:sym typeface="Helvetica Neue Light"/>
      </a:defRPr>
    </a:lvl1pPr>
    <a:lvl2pPr indent="228589" algn="ctr" defTabSz="584170">
      <a:defRPr sz="3600">
        <a:latin typeface="+mn-lt"/>
        <a:ea typeface="+mn-ea"/>
        <a:cs typeface="+mn-cs"/>
        <a:sym typeface="Helvetica Neue Light"/>
      </a:defRPr>
    </a:lvl2pPr>
    <a:lvl3pPr indent="457176" algn="ctr" defTabSz="584170">
      <a:defRPr sz="3600">
        <a:latin typeface="+mn-lt"/>
        <a:ea typeface="+mn-ea"/>
        <a:cs typeface="+mn-cs"/>
        <a:sym typeface="Helvetica Neue Light"/>
      </a:defRPr>
    </a:lvl3pPr>
    <a:lvl4pPr indent="685765" algn="ctr" defTabSz="584170">
      <a:defRPr sz="3600">
        <a:latin typeface="+mn-lt"/>
        <a:ea typeface="+mn-ea"/>
        <a:cs typeface="+mn-cs"/>
        <a:sym typeface="Helvetica Neue Light"/>
      </a:defRPr>
    </a:lvl4pPr>
    <a:lvl5pPr indent="914354" algn="ctr" defTabSz="584170">
      <a:defRPr sz="3600">
        <a:latin typeface="+mn-lt"/>
        <a:ea typeface="+mn-ea"/>
        <a:cs typeface="+mn-cs"/>
        <a:sym typeface="Helvetica Neue Light"/>
      </a:defRPr>
    </a:lvl5pPr>
    <a:lvl6pPr indent="1142941" algn="ctr" defTabSz="584170">
      <a:defRPr sz="3600">
        <a:latin typeface="+mn-lt"/>
        <a:ea typeface="+mn-ea"/>
        <a:cs typeface="+mn-cs"/>
        <a:sym typeface="Helvetica Neue Light"/>
      </a:defRPr>
    </a:lvl6pPr>
    <a:lvl7pPr indent="1371530" algn="ctr" defTabSz="584170">
      <a:defRPr sz="3600">
        <a:latin typeface="+mn-lt"/>
        <a:ea typeface="+mn-ea"/>
        <a:cs typeface="+mn-cs"/>
        <a:sym typeface="Helvetica Neue Light"/>
      </a:defRPr>
    </a:lvl7pPr>
    <a:lvl8pPr indent="1600119" algn="ctr" defTabSz="584170">
      <a:defRPr sz="3600">
        <a:latin typeface="+mn-lt"/>
        <a:ea typeface="+mn-ea"/>
        <a:cs typeface="+mn-cs"/>
        <a:sym typeface="Helvetica Neue Light"/>
      </a:defRPr>
    </a:lvl8pPr>
    <a:lvl9pPr indent="1828706" algn="ctr" defTabSz="584170">
      <a:defRPr sz="3600">
        <a:latin typeface="+mn-lt"/>
        <a:ea typeface="+mn-ea"/>
        <a:cs typeface="+mn-cs"/>
        <a:sym typeface="Helvetica Neue Light"/>
      </a:defRPr>
    </a:lvl9pPr>
  </p:defaultTextStyle>
  <p:extLst>
    <p:ext uri="{EFAFB233-063F-42B5-8137-9DF3F51BA10A}">
      <p15:sldGuideLst xmlns:p15="http://schemas.microsoft.com/office/powerpoint/2012/main">
        <p15:guide id="1" orient="horz" pos="3117" userDrawn="1">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gatx Ortiz" initials="JO" lastIdx="0" clrIdx="0">
    <p:extLst>
      <p:ext uri="{19B8F6BF-5375-455C-9EA6-DF929625EA0E}">
        <p15:presenceInfo xmlns:p15="http://schemas.microsoft.com/office/powerpoint/2012/main" userId="79345c36272eb9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893"/>
    <a:srgbClr val="0066CC"/>
    <a:srgbClr val="996600"/>
    <a:srgbClr val="CC9900"/>
    <a:srgbClr val="6699FF"/>
    <a:srgbClr val="00CCFF"/>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325D6B"/>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rgbClr val="A9A584"/>
              </a:solidFill>
              <a:prstDash val="solid"/>
              <a:miter lim="400000"/>
            </a:ln>
          </a:right>
          <a:top>
            <a:ln w="12700" cap="flat">
              <a:solidFill>
                <a:srgbClr val="A9A584"/>
              </a:solidFill>
              <a:prstDash val="solid"/>
              <a:miter lim="400000"/>
            </a:ln>
          </a:top>
          <a:bottom>
            <a:ln w="12700" cap="flat">
              <a:solidFill>
                <a:srgbClr val="A9A584"/>
              </a:solidFill>
              <a:prstDash val="solid"/>
              <a:miter lim="400000"/>
            </a:ln>
          </a:bottom>
          <a:insideH>
            <a:ln w="12700" cap="flat">
              <a:solidFill>
                <a:srgbClr val="A9A584"/>
              </a:solidFill>
              <a:prstDash val="solid"/>
              <a:miter lim="400000"/>
            </a:ln>
          </a:insideH>
          <a:insideV>
            <a:ln w="12700" cap="flat">
              <a:solidFill>
                <a:srgbClr val="A9A584"/>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rgbClr val="A9A584"/>
              </a:solidFill>
              <a:prstDash val="solid"/>
              <a:miter lim="400000"/>
            </a:ln>
          </a:left>
          <a:right>
            <a:ln w="12700" cap="flat">
              <a:solidFill>
                <a:srgbClr val="A9A584"/>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rgbClr val="A9A584"/>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1270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rgbClr val="A9A584"/>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45" autoAdjust="0"/>
    <p:restoredTop sz="89036"/>
  </p:normalViewPr>
  <p:slideViewPr>
    <p:cSldViewPr>
      <p:cViewPr varScale="1">
        <p:scale>
          <a:sx n="63" d="100"/>
          <a:sy n="63" d="100"/>
        </p:scale>
        <p:origin x="1624" y="192"/>
      </p:cViewPr>
      <p:guideLst>
        <p:guide orient="horz" pos="3117"/>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F73DD-3AA0-481E-AF7C-AA01396E7868}"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s-ES"/>
        </a:p>
      </dgm:t>
    </dgm:pt>
    <dgm:pt modelId="{F4B74C5C-F9A1-401E-A896-2A36F0476464}">
      <dgm:prSet phldrT="[Texto]" custT="1"/>
      <dgm:spPr/>
      <dgm:t>
        <a:bodyPr/>
        <a:lstStyle/>
        <a:p>
          <a:r>
            <a:rPr lang="en-GB" sz="3200" noProof="0" dirty="0">
              <a:solidFill>
                <a:schemeClr val="tx1"/>
              </a:solidFill>
              <a:latin typeface="Roboto" panose="02000000000000000000" pitchFamily="2" charset="0"/>
              <a:ea typeface="Roboto" panose="02000000000000000000" pitchFamily="2" charset="0"/>
              <a:cs typeface="Roboto" panose="02000000000000000000" pitchFamily="2" charset="0"/>
            </a:rPr>
            <a:t>Mobility</a:t>
          </a:r>
          <a:r>
            <a:rPr lang="es-ES" sz="3200" dirty="0">
              <a:solidFill>
                <a:schemeClr val="tx1"/>
              </a:solidFill>
              <a:latin typeface="Roboto" panose="02000000000000000000" pitchFamily="2" charset="0"/>
              <a:ea typeface="Roboto" panose="02000000000000000000" pitchFamily="2" charset="0"/>
              <a:cs typeface="Roboto" panose="02000000000000000000" pitchFamily="2" charset="0"/>
            </a:rPr>
            <a:t> in VET</a:t>
          </a:r>
        </a:p>
      </dgm:t>
    </dgm:pt>
    <dgm:pt modelId="{3BEC0461-7386-47B4-88F5-92C4F7EB1893}" type="parTrans" cxnId="{4146B967-6F8D-4C74-AF93-5C38B73A44C0}">
      <dgm:prSet/>
      <dgm:spPr/>
      <dgm:t>
        <a:bodyPr/>
        <a:lstStyle/>
        <a:p>
          <a:endParaRPr lang="es-ES">
            <a:solidFill>
              <a:schemeClr val="tx1"/>
            </a:solidFill>
          </a:endParaRPr>
        </a:p>
      </dgm:t>
    </dgm:pt>
    <dgm:pt modelId="{AB2F7295-CA2E-41B2-BCBA-38A80116BE5D}" type="sibTrans" cxnId="{4146B967-6F8D-4C74-AF93-5C38B73A44C0}">
      <dgm:prSet/>
      <dgm:spPr/>
      <dgm:t>
        <a:bodyPr/>
        <a:lstStyle/>
        <a:p>
          <a:endParaRPr lang="es-ES">
            <a:solidFill>
              <a:schemeClr val="tx1"/>
            </a:solidFill>
          </a:endParaRPr>
        </a:p>
      </dgm:t>
    </dgm:pt>
    <dgm:pt modelId="{963E2026-94BE-4858-A01F-3D473F4DB47A}">
      <dgm:prSet phldrT="[Texto]" custT="1"/>
      <dgm:spPr/>
      <dgm:t>
        <a:bodyPr/>
        <a:lstStyle/>
        <a:p>
          <a:r>
            <a:rPr lang="es-ES" sz="3000" dirty="0">
              <a:solidFill>
                <a:schemeClr val="tx1"/>
              </a:solidFill>
              <a:latin typeface="Roboto" panose="02000000000000000000" pitchFamily="2" charset="0"/>
              <a:ea typeface="Roboto" panose="02000000000000000000" pitchFamily="2" charset="0"/>
              <a:cs typeface="Roboto" panose="02000000000000000000" pitchFamily="2" charset="0"/>
            </a:rPr>
            <a:t>Lifelong </a:t>
          </a:r>
          <a:r>
            <a:rPr lang="en-GB" sz="3000" noProof="0" dirty="0">
              <a:solidFill>
                <a:schemeClr val="tx1"/>
              </a:solidFill>
              <a:latin typeface="Roboto" panose="02000000000000000000" pitchFamily="2" charset="0"/>
              <a:ea typeface="Roboto" panose="02000000000000000000" pitchFamily="2" charset="0"/>
              <a:cs typeface="Roboto" panose="02000000000000000000" pitchFamily="2" charset="0"/>
            </a:rPr>
            <a:t>guidance</a:t>
          </a:r>
        </a:p>
      </dgm:t>
    </dgm:pt>
    <dgm:pt modelId="{C3FCF222-7B4C-4AE0-BBDD-B1E01E13E1F1}" type="parTrans" cxnId="{C9799F5C-0582-4276-A6AE-C36FB71357E3}">
      <dgm:prSet/>
      <dgm:spPr/>
      <dgm:t>
        <a:bodyPr/>
        <a:lstStyle/>
        <a:p>
          <a:endParaRPr lang="es-ES">
            <a:solidFill>
              <a:schemeClr val="tx1"/>
            </a:solidFill>
          </a:endParaRPr>
        </a:p>
      </dgm:t>
    </dgm:pt>
    <dgm:pt modelId="{091A0AF2-92BE-4EE4-B41C-46855C2F531B}" type="sibTrans" cxnId="{C9799F5C-0582-4276-A6AE-C36FB71357E3}">
      <dgm:prSet/>
      <dgm:spPr/>
      <dgm:t>
        <a:bodyPr/>
        <a:lstStyle/>
        <a:p>
          <a:endParaRPr lang="es-ES">
            <a:solidFill>
              <a:schemeClr val="tx1"/>
            </a:solidFill>
          </a:endParaRPr>
        </a:p>
      </dgm:t>
    </dgm:pt>
    <dgm:pt modelId="{D7EB0014-2BAB-4615-8EDC-98F80C4DE82F}">
      <dgm:prSet phldrT="[Texto]" custT="1"/>
      <dgm:spPr/>
      <dgm:t>
        <a:bodyPr/>
        <a:lstStyle/>
        <a:p>
          <a:r>
            <a:rPr lang="es-ES" sz="3200" dirty="0">
              <a:solidFill>
                <a:schemeClr val="tx1"/>
              </a:solidFill>
              <a:latin typeface="Roboto" panose="02000000000000000000" pitchFamily="2" charset="0"/>
              <a:ea typeface="Roboto" panose="02000000000000000000" pitchFamily="2" charset="0"/>
              <a:cs typeface="Roboto" panose="02000000000000000000" pitchFamily="2" charset="0"/>
            </a:rPr>
            <a:t>LLL and </a:t>
          </a:r>
          <a:r>
            <a:rPr lang="en-GB" sz="3200" noProof="0" dirty="0">
              <a:solidFill>
                <a:schemeClr val="tx1"/>
              </a:solidFill>
              <a:latin typeface="Roboto" panose="02000000000000000000" pitchFamily="2" charset="0"/>
              <a:ea typeface="Roboto" panose="02000000000000000000" pitchFamily="2" charset="0"/>
              <a:cs typeface="Roboto" panose="02000000000000000000" pitchFamily="2" charset="0"/>
            </a:rPr>
            <a:t>ageing</a:t>
          </a:r>
          <a:r>
            <a:rPr lang="es-ES" sz="3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sz="3200" noProof="0" dirty="0">
              <a:solidFill>
                <a:schemeClr val="tx1"/>
              </a:solidFill>
              <a:latin typeface="Roboto" panose="02000000000000000000" pitchFamily="2" charset="0"/>
              <a:ea typeface="Roboto" panose="02000000000000000000" pitchFamily="2" charset="0"/>
              <a:cs typeface="Roboto" panose="02000000000000000000" pitchFamily="2" charset="0"/>
            </a:rPr>
            <a:t>population</a:t>
          </a:r>
        </a:p>
      </dgm:t>
    </dgm:pt>
    <dgm:pt modelId="{64CD54E4-8D07-4FEA-9829-CDB85EC02013}" type="parTrans" cxnId="{B73DDA91-D510-4500-9283-35BC9BC2EEA3}">
      <dgm:prSet/>
      <dgm:spPr/>
      <dgm:t>
        <a:bodyPr/>
        <a:lstStyle/>
        <a:p>
          <a:endParaRPr lang="es-ES">
            <a:solidFill>
              <a:schemeClr val="tx1"/>
            </a:solidFill>
          </a:endParaRPr>
        </a:p>
      </dgm:t>
    </dgm:pt>
    <dgm:pt modelId="{B412F666-EFF8-4301-9796-721459816E9A}" type="sibTrans" cxnId="{B73DDA91-D510-4500-9283-35BC9BC2EEA3}">
      <dgm:prSet/>
      <dgm:spPr/>
      <dgm:t>
        <a:bodyPr/>
        <a:lstStyle/>
        <a:p>
          <a:endParaRPr lang="es-ES">
            <a:solidFill>
              <a:schemeClr val="tx1"/>
            </a:solidFill>
          </a:endParaRPr>
        </a:p>
      </dgm:t>
    </dgm:pt>
    <dgm:pt modelId="{3F5211F3-6CB4-4C49-8823-0B80CADBEEEF}">
      <dgm:prSet phldrT="[Texto]" custT="1"/>
      <dgm:spPr/>
      <dgm:t>
        <a:bodyPr/>
        <a:lstStyle/>
        <a:p>
          <a:r>
            <a:rPr lang="en-GB" sz="3200" noProof="0" dirty="0">
              <a:solidFill>
                <a:schemeClr val="tx1"/>
              </a:solidFill>
              <a:latin typeface="Roboto" panose="02000000000000000000" pitchFamily="2" charset="0"/>
              <a:ea typeface="Roboto" panose="02000000000000000000" pitchFamily="2" charset="0"/>
              <a:cs typeface="Roboto" panose="02000000000000000000" pitchFamily="2" charset="0"/>
            </a:rPr>
            <a:t>Integration</a:t>
          </a:r>
          <a:r>
            <a:rPr lang="es-ES" sz="3200" baseline="0" dirty="0">
              <a:solidFill>
                <a:schemeClr val="tx1"/>
              </a:solidFill>
              <a:latin typeface="Roboto" panose="02000000000000000000" pitchFamily="2" charset="0"/>
              <a:ea typeface="Roboto" panose="02000000000000000000" pitchFamily="2" charset="0"/>
              <a:cs typeface="Roboto" panose="02000000000000000000" pitchFamily="2" charset="0"/>
            </a:rPr>
            <a:t> of </a:t>
          </a:r>
          <a:r>
            <a:rPr lang="en-GB" sz="3200" baseline="0" noProof="0" dirty="0">
              <a:solidFill>
                <a:schemeClr val="tx1"/>
              </a:solidFill>
              <a:latin typeface="Roboto" panose="02000000000000000000" pitchFamily="2" charset="0"/>
              <a:ea typeface="Roboto" panose="02000000000000000000" pitchFamily="2" charset="0"/>
              <a:cs typeface="Roboto" panose="02000000000000000000" pitchFamily="2" charset="0"/>
            </a:rPr>
            <a:t>migrants</a:t>
          </a:r>
          <a:endParaRPr lang="en-GB" sz="3200" noProof="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54B46A12-1B60-4CBC-8019-D0096A581826}" type="parTrans" cxnId="{040D0791-8C63-44D0-AB3F-0E3CEB423A11}">
      <dgm:prSet/>
      <dgm:spPr/>
      <dgm:t>
        <a:bodyPr/>
        <a:lstStyle/>
        <a:p>
          <a:endParaRPr lang="es-ES">
            <a:solidFill>
              <a:schemeClr val="tx1"/>
            </a:solidFill>
          </a:endParaRPr>
        </a:p>
      </dgm:t>
    </dgm:pt>
    <dgm:pt modelId="{F6FBD26D-FAD1-4378-AAFA-A26DC2EE14A8}" type="sibTrans" cxnId="{040D0791-8C63-44D0-AB3F-0E3CEB423A11}">
      <dgm:prSet/>
      <dgm:spPr/>
      <dgm:t>
        <a:bodyPr/>
        <a:lstStyle/>
        <a:p>
          <a:endParaRPr lang="es-ES">
            <a:solidFill>
              <a:schemeClr val="tx1"/>
            </a:solidFill>
          </a:endParaRPr>
        </a:p>
      </dgm:t>
    </dgm:pt>
    <dgm:pt modelId="{49DAF5CA-B60C-4C55-94F4-194FFEE6F95C}">
      <dgm:prSet phldrT="[Texto]" custT="1"/>
      <dgm:spPr/>
      <dgm:t>
        <a:bodyPr/>
        <a:lstStyle/>
        <a:p>
          <a:pPr algn="ctr"/>
          <a:r>
            <a:rPr lang="es-ES" sz="3000" noProof="0" dirty="0">
              <a:solidFill>
                <a:schemeClr val="tx1"/>
              </a:solidFill>
              <a:latin typeface="Roboto" panose="02000000000000000000" pitchFamily="2" charset="0"/>
              <a:ea typeface="Roboto" panose="02000000000000000000" pitchFamily="2" charset="0"/>
              <a:cs typeface="Roboto" panose="02000000000000000000" pitchFamily="2" charset="0"/>
            </a:rPr>
            <a:t>Skills and labour market</a:t>
          </a:r>
          <a:endParaRPr lang="en-GB" sz="3000" noProof="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AB26B20C-AC9B-4C6C-8B08-C6010CAEFB3A}" type="parTrans" cxnId="{15C55878-460F-4825-AB77-1749A44920B1}">
      <dgm:prSet/>
      <dgm:spPr/>
      <dgm:t>
        <a:bodyPr/>
        <a:lstStyle/>
        <a:p>
          <a:endParaRPr lang="es-ES">
            <a:solidFill>
              <a:schemeClr val="tx1"/>
            </a:solidFill>
          </a:endParaRPr>
        </a:p>
      </dgm:t>
    </dgm:pt>
    <dgm:pt modelId="{15335B34-E02A-42A9-BEFC-7D8DAB27E2C9}" type="sibTrans" cxnId="{15C55878-460F-4825-AB77-1749A44920B1}">
      <dgm:prSet/>
      <dgm:spPr/>
      <dgm:t>
        <a:bodyPr/>
        <a:lstStyle/>
        <a:p>
          <a:endParaRPr lang="es-ES">
            <a:solidFill>
              <a:schemeClr val="tx1"/>
            </a:solidFill>
          </a:endParaRPr>
        </a:p>
      </dgm:t>
    </dgm:pt>
    <dgm:pt modelId="{5282EA5F-B3FB-4C97-816A-6D91A3D8BBA9}">
      <dgm:prSet phldrT="[Texto]" custT="1"/>
      <dgm:spPr/>
      <dgm:t>
        <a:bodyPr/>
        <a:lstStyle/>
        <a:p>
          <a:r>
            <a:rPr lang="en-GB" sz="3000" noProof="0" dirty="0">
              <a:solidFill>
                <a:schemeClr val="tx1"/>
              </a:solidFill>
              <a:latin typeface="Roboto" panose="02000000000000000000" pitchFamily="2" charset="0"/>
              <a:ea typeface="Roboto" panose="02000000000000000000" pitchFamily="2" charset="0"/>
              <a:cs typeface="Roboto" panose="02000000000000000000" pitchFamily="2" charset="0"/>
            </a:rPr>
            <a:t>Youth</a:t>
          </a:r>
          <a:r>
            <a:rPr lang="es-ES" sz="30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sz="3000" noProof="0" dirty="0">
              <a:solidFill>
                <a:schemeClr val="tx1"/>
              </a:solidFill>
              <a:latin typeface="Roboto" panose="02000000000000000000" pitchFamily="2" charset="0"/>
              <a:ea typeface="Roboto" panose="02000000000000000000" pitchFamily="2" charset="0"/>
              <a:cs typeface="Roboto" panose="02000000000000000000" pitchFamily="2" charset="0"/>
            </a:rPr>
            <a:t>policies</a:t>
          </a:r>
        </a:p>
      </dgm:t>
    </dgm:pt>
    <dgm:pt modelId="{F19B2A2B-6D38-49E8-B2C2-CD487626C362}" type="parTrans" cxnId="{E6FAB105-F9EA-4649-8F1F-BE216F9B1032}">
      <dgm:prSet/>
      <dgm:spPr/>
      <dgm:t>
        <a:bodyPr/>
        <a:lstStyle/>
        <a:p>
          <a:endParaRPr lang="es-ES">
            <a:solidFill>
              <a:schemeClr val="tx1"/>
            </a:solidFill>
          </a:endParaRPr>
        </a:p>
      </dgm:t>
    </dgm:pt>
    <dgm:pt modelId="{A3075B89-25FC-4ECE-8534-BF071FDBC104}" type="sibTrans" cxnId="{E6FAB105-F9EA-4649-8F1F-BE216F9B1032}">
      <dgm:prSet/>
      <dgm:spPr/>
      <dgm:t>
        <a:bodyPr/>
        <a:lstStyle/>
        <a:p>
          <a:endParaRPr lang="es-ES">
            <a:solidFill>
              <a:schemeClr val="tx1"/>
            </a:solidFill>
          </a:endParaRPr>
        </a:p>
      </dgm:t>
    </dgm:pt>
    <dgm:pt modelId="{5982D32D-A0E1-4B5F-BFA8-6EC0BD1047EB}" type="pres">
      <dgm:prSet presAssocID="{46FF73DD-3AA0-481E-AF7C-AA01396E7868}" presName="diagram" presStyleCnt="0">
        <dgm:presLayoutVars>
          <dgm:dir/>
          <dgm:resizeHandles val="exact"/>
        </dgm:presLayoutVars>
      </dgm:prSet>
      <dgm:spPr/>
    </dgm:pt>
    <dgm:pt modelId="{B4C80D89-A537-418B-8FF3-929A4D8EE247}" type="pres">
      <dgm:prSet presAssocID="{F4B74C5C-F9A1-401E-A896-2A36F0476464}" presName="node" presStyleLbl="node1" presStyleIdx="0" presStyleCnt="6">
        <dgm:presLayoutVars>
          <dgm:bulletEnabled val="1"/>
        </dgm:presLayoutVars>
      </dgm:prSet>
      <dgm:spPr/>
    </dgm:pt>
    <dgm:pt modelId="{BDA0FD3F-DC22-4EE6-88DF-70C217F4FDAC}" type="pres">
      <dgm:prSet presAssocID="{AB2F7295-CA2E-41B2-BCBA-38A80116BE5D}" presName="sibTrans" presStyleCnt="0"/>
      <dgm:spPr/>
    </dgm:pt>
    <dgm:pt modelId="{C0F29508-A7E0-4AE6-AE8C-64AA5C1009E1}" type="pres">
      <dgm:prSet presAssocID="{963E2026-94BE-4858-A01F-3D473F4DB47A}" presName="node" presStyleLbl="node1" presStyleIdx="1" presStyleCnt="6">
        <dgm:presLayoutVars>
          <dgm:bulletEnabled val="1"/>
        </dgm:presLayoutVars>
      </dgm:prSet>
      <dgm:spPr/>
    </dgm:pt>
    <dgm:pt modelId="{A953C17A-8BD2-4A20-8AE6-B1017B501538}" type="pres">
      <dgm:prSet presAssocID="{091A0AF2-92BE-4EE4-B41C-46855C2F531B}" presName="sibTrans" presStyleCnt="0"/>
      <dgm:spPr/>
    </dgm:pt>
    <dgm:pt modelId="{8817F263-F8A1-48A5-87C4-AC362FF145AD}" type="pres">
      <dgm:prSet presAssocID="{D7EB0014-2BAB-4615-8EDC-98F80C4DE82F}" presName="node" presStyleLbl="node1" presStyleIdx="2" presStyleCnt="6">
        <dgm:presLayoutVars>
          <dgm:bulletEnabled val="1"/>
        </dgm:presLayoutVars>
      </dgm:prSet>
      <dgm:spPr/>
    </dgm:pt>
    <dgm:pt modelId="{5EEFE5DF-A1AD-4268-8821-1549625EC872}" type="pres">
      <dgm:prSet presAssocID="{B412F666-EFF8-4301-9796-721459816E9A}" presName="sibTrans" presStyleCnt="0"/>
      <dgm:spPr/>
    </dgm:pt>
    <dgm:pt modelId="{F3292A6D-55DB-40AC-A546-2D93F408F2FD}" type="pres">
      <dgm:prSet presAssocID="{3F5211F3-6CB4-4C49-8823-0B80CADBEEEF}" presName="node" presStyleLbl="node1" presStyleIdx="3" presStyleCnt="6" custLinFactNeighborX="-72676" custLinFactNeighborY="1729">
        <dgm:presLayoutVars>
          <dgm:bulletEnabled val="1"/>
        </dgm:presLayoutVars>
      </dgm:prSet>
      <dgm:spPr/>
    </dgm:pt>
    <dgm:pt modelId="{83A376FC-1300-4221-8388-7E1EA118BB36}" type="pres">
      <dgm:prSet presAssocID="{F6FBD26D-FAD1-4378-AAFA-A26DC2EE14A8}" presName="sibTrans" presStyleCnt="0"/>
      <dgm:spPr/>
    </dgm:pt>
    <dgm:pt modelId="{F2898621-7CC8-42A0-99A1-6353B43DBE09}" type="pres">
      <dgm:prSet presAssocID="{5282EA5F-B3FB-4C97-816A-6D91A3D8BBA9}" presName="node" presStyleLbl="node1" presStyleIdx="4" presStyleCnt="6">
        <dgm:presLayoutVars>
          <dgm:bulletEnabled val="1"/>
        </dgm:presLayoutVars>
      </dgm:prSet>
      <dgm:spPr/>
    </dgm:pt>
    <dgm:pt modelId="{5211DC68-8287-46DC-A4FE-0CDFC2F803A7}" type="pres">
      <dgm:prSet presAssocID="{A3075B89-25FC-4ECE-8534-BF071FDBC104}" presName="sibTrans" presStyleCnt="0"/>
      <dgm:spPr/>
    </dgm:pt>
    <dgm:pt modelId="{21F7AF89-9262-4AD8-84F1-3F5DD7DA946C}" type="pres">
      <dgm:prSet presAssocID="{49DAF5CA-B60C-4C55-94F4-194FFEE6F95C}" presName="node" presStyleLbl="node1" presStyleIdx="5" presStyleCnt="6">
        <dgm:presLayoutVars>
          <dgm:bulletEnabled val="1"/>
        </dgm:presLayoutVars>
      </dgm:prSet>
      <dgm:spPr/>
    </dgm:pt>
  </dgm:ptLst>
  <dgm:cxnLst>
    <dgm:cxn modelId="{E6FAB105-F9EA-4649-8F1F-BE216F9B1032}" srcId="{46FF73DD-3AA0-481E-AF7C-AA01396E7868}" destId="{5282EA5F-B3FB-4C97-816A-6D91A3D8BBA9}" srcOrd="4" destOrd="0" parTransId="{F19B2A2B-6D38-49E8-B2C2-CD487626C362}" sibTransId="{A3075B89-25FC-4ECE-8534-BF071FDBC104}"/>
    <dgm:cxn modelId="{3695140F-4384-2F4A-BD2C-CF88E33C8C0C}" type="presOf" srcId="{D7EB0014-2BAB-4615-8EDC-98F80C4DE82F}" destId="{8817F263-F8A1-48A5-87C4-AC362FF145AD}" srcOrd="0" destOrd="0" presId="urn:microsoft.com/office/officeart/2005/8/layout/default"/>
    <dgm:cxn modelId="{C9799F5C-0582-4276-A6AE-C36FB71357E3}" srcId="{46FF73DD-3AA0-481E-AF7C-AA01396E7868}" destId="{963E2026-94BE-4858-A01F-3D473F4DB47A}" srcOrd="1" destOrd="0" parTransId="{C3FCF222-7B4C-4AE0-BBDD-B1E01E13E1F1}" sibTransId="{091A0AF2-92BE-4EE4-B41C-46855C2F531B}"/>
    <dgm:cxn modelId="{4146B967-6F8D-4C74-AF93-5C38B73A44C0}" srcId="{46FF73DD-3AA0-481E-AF7C-AA01396E7868}" destId="{F4B74C5C-F9A1-401E-A896-2A36F0476464}" srcOrd="0" destOrd="0" parTransId="{3BEC0461-7386-47B4-88F5-92C4F7EB1893}" sibTransId="{AB2F7295-CA2E-41B2-BCBA-38A80116BE5D}"/>
    <dgm:cxn modelId="{B5DD5075-DA34-9641-9A3C-577343C4F3A8}" type="presOf" srcId="{5282EA5F-B3FB-4C97-816A-6D91A3D8BBA9}" destId="{F2898621-7CC8-42A0-99A1-6353B43DBE09}" srcOrd="0" destOrd="0" presId="urn:microsoft.com/office/officeart/2005/8/layout/default"/>
    <dgm:cxn modelId="{15C55878-460F-4825-AB77-1749A44920B1}" srcId="{46FF73DD-3AA0-481E-AF7C-AA01396E7868}" destId="{49DAF5CA-B60C-4C55-94F4-194FFEE6F95C}" srcOrd="5" destOrd="0" parTransId="{AB26B20C-AC9B-4C6C-8B08-C6010CAEFB3A}" sibTransId="{15335B34-E02A-42A9-BEFC-7D8DAB27E2C9}"/>
    <dgm:cxn modelId="{5218F38C-B77C-BE4D-99CD-B19860E290FA}" type="presOf" srcId="{3F5211F3-6CB4-4C49-8823-0B80CADBEEEF}" destId="{F3292A6D-55DB-40AC-A546-2D93F408F2FD}" srcOrd="0" destOrd="0" presId="urn:microsoft.com/office/officeart/2005/8/layout/default"/>
    <dgm:cxn modelId="{040D0791-8C63-44D0-AB3F-0E3CEB423A11}" srcId="{46FF73DD-3AA0-481E-AF7C-AA01396E7868}" destId="{3F5211F3-6CB4-4C49-8823-0B80CADBEEEF}" srcOrd="3" destOrd="0" parTransId="{54B46A12-1B60-4CBC-8019-D0096A581826}" sibTransId="{F6FBD26D-FAD1-4378-AAFA-A26DC2EE14A8}"/>
    <dgm:cxn modelId="{B73DDA91-D510-4500-9283-35BC9BC2EEA3}" srcId="{46FF73DD-3AA0-481E-AF7C-AA01396E7868}" destId="{D7EB0014-2BAB-4615-8EDC-98F80C4DE82F}" srcOrd="2" destOrd="0" parTransId="{64CD54E4-8D07-4FEA-9829-CDB85EC02013}" sibTransId="{B412F666-EFF8-4301-9796-721459816E9A}"/>
    <dgm:cxn modelId="{C9B968CA-F746-EE48-A4FD-C35A900F4EE7}" type="presOf" srcId="{963E2026-94BE-4858-A01F-3D473F4DB47A}" destId="{C0F29508-A7E0-4AE6-AE8C-64AA5C1009E1}" srcOrd="0" destOrd="0" presId="urn:microsoft.com/office/officeart/2005/8/layout/default"/>
    <dgm:cxn modelId="{D1D812D7-9FC9-574A-8AB7-E6E2AAC2CEAA}" type="presOf" srcId="{F4B74C5C-F9A1-401E-A896-2A36F0476464}" destId="{B4C80D89-A537-418B-8FF3-929A4D8EE247}" srcOrd="0" destOrd="0" presId="urn:microsoft.com/office/officeart/2005/8/layout/default"/>
    <dgm:cxn modelId="{2B00A4E3-B207-9949-AB83-1C45B9287E59}" type="presOf" srcId="{46FF73DD-3AA0-481E-AF7C-AA01396E7868}" destId="{5982D32D-A0E1-4B5F-BFA8-6EC0BD1047EB}" srcOrd="0" destOrd="0" presId="urn:microsoft.com/office/officeart/2005/8/layout/default"/>
    <dgm:cxn modelId="{C2802EF5-65EE-394A-90CF-4218ED0D1CA1}" type="presOf" srcId="{49DAF5CA-B60C-4C55-94F4-194FFEE6F95C}" destId="{21F7AF89-9262-4AD8-84F1-3F5DD7DA946C}" srcOrd="0" destOrd="0" presId="urn:microsoft.com/office/officeart/2005/8/layout/default"/>
    <dgm:cxn modelId="{B2217CA0-4CCA-0F4E-A5DD-6C7D95C75576}" type="presParOf" srcId="{5982D32D-A0E1-4B5F-BFA8-6EC0BD1047EB}" destId="{B4C80D89-A537-418B-8FF3-929A4D8EE247}" srcOrd="0" destOrd="0" presId="urn:microsoft.com/office/officeart/2005/8/layout/default"/>
    <dgm:cxn modelId="{7465896E-B557-5C44-B659-46AACC1AAD0B}" type="presParOf" srcId="{5982D32D-A0E1-4B5F-BFA8-6EC0BD1047EB}" destId="{BDA0FD3F-DC22-4EE6-88DF-70C217F4FDAC}" srcOrd="1" destOrd="0" presId="urn:microsoft.com/office/officeart/2005/8/layout/default"/>
    <dgm:cxn modelId="{20B1F1DD-EEE8-AD44-B815-723012AD8A4C}" type="presParOf" srcId="{5982D32D-A0E1-4B5F-BFA8-6EC0BD1047EB}" destId="{C0F29508-A7E0-4AE6-AE8C-64AA5C1009E1}" srcOrd="2" destOrd="0" presId="urn:microsoft.com/office/officeart/2005/8/layout/default"/>
    <dgm:cxn modelId="{1E817D95-6E51-6F4B-9E7C-94370CDB6EFE}" type="presParOf" srcId="{5982D32D-A0E1-4B5F-BFA8-6EC0BD1047EB}" destId="{A953C17A-8BD2-4A20-8AE6-B1017B501538}" srcOrd="3" destOrd="0" presId="urn:microsoft.com/office/officeart/2005/8/layout/default"/>
    <dgm:cxn modelId="{F01C6C9A-AF8D-6D40-836B-1510F57B1A11}" type="presParOf" srcId="{5982D32D-A0E1-4B5F-BFA8-6EC0BD1047EB}" destId="{8817F263-F8A1-48A5-87C4-AC362FF145AD}" srcOrd="4" destOrd="0" presId="urn:microsoft.com/office/officeart/2005/8/layout/default"/>
    <dgm:cxn modelId="{D39AB51E-45A5-3143-A11E-2242BD0384D6}" type="presParOf" srcId="{5982D32D-A0E1-4B5F-BFA8-6EC0BD1047EB}" destId="{5EEFE5DF-A1AD-4268-8821-1549625EC872}" srcOrd="5" destOrd="0" presId="urn:microsoft.com/office/officeart/2005/8/layout/default"/>
    <dgm:cxn modelId="{240022B6-BA8F-AA48-8E34-D35F3CBFD991}" type="presParOf" srcId="{5982D32D-A0E1-4B5F-BFA8-6EC0BD1047EB}" destId="{F3292A6D-55DB-40AC-A546-2D93F408F2FD}" srcOrd="6" destOrd="0" presId="urn:microsoft.com/office/officeart/2005/8/layout/default"/>
    <dgm:cxn modelId="{AE9000F8-9069-6B44-842A-7E97ADB54F13}" type="presParOf" srcId="{5982D32D-A0E1-4B5F-BFA8-6EC0BD1047EB}" destId="{83A376FC-1300-4221-8388-7E1EA118BB36}" srcOrd="7" destOrd="0" presId="urn:microsoft.com/office/officeart/2005/8/layout/default"/>
    <dgm:cxn modelId="{A7C40BA3-3801-1248-BEF9-84A2B4D71EB6}" type="presParOf" srcId="{5982D32D-A0E1-4B5F-BFA8-6EC0BD1047EB}" destId="{F2898621-7CC8-42A0-99A1-6353B43DBE09}" srcOrd="8" destOrd="0" presId="urn:microsoft.com/office/officeart/2005/8/layout/default"/>
    <dgm:cxn modelId="{E1BA69BF-CE45-0141-8F6C-C99EDEFF1131}" type="presParOf" srcId="{5982D32D-A0E1-4B5F-BFA8-6EC0BD1047EB}" destId="{5211DC68-8287-46DC-A4FE-0CDFC2F803A7}" srcOrd="9" destOrd="0" presId="urn:microsoft.com/office/officeart/2005/8/layout/default"/>
    <dgm:cxn modelId="{E66C357D-99D0-9444-AA97-BBE21C7F2182}" type="presParOf" srcId="{5982D32D-A0E1-4B5F-BFA8-6EC0BD1047EB}" destId="{21F7AF89-9262-4AD8-84F1-3F5DD7DA946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1BDB64-8823-4F1C-8F78-4BEFDDFD472B}" type="doc">
      <dgm:prSet loTypeId="urn:microsoft.com/office/officeart/2008/layout/RadialCluster" loCatId="relationship" qsTypeId="urn:microsoft.com/office/officeart/2005/8/quickstyle/simple1" qsCatId="simple" csTypeId="urn:microsoft.com/office/officeart/2005/8/colors/colorful5" csCatId="colorful" phldr="1"/>
      <dgm:spPr/>
      <dgm:t>
        <a:bodyPr/>
        <a:lstStyle/>
        <a:p>
          <a:endParaRPr lang="en-GB"/>
        </a:p>
      </dgm:t>
    </dgm:pt>
    <dgm:pt modelId="{AB9937A5-0D94-48C8-BAD9-4C4234BD3B07}">
      <dgm:prSet phldrT="[Text]"/>
      <dgm:spPr/>
      <dgm:t>
        <a:bodyPr/>
        <a:lstStyle/>
        <a:p>
          <a:r>
            <a:rPr lang="es-ES" dirty="0" err="1"/>
            <a:t>Skills</a:t>
          </a:r>
          <a:r>
            <a:rPr lang="es-ES" dirty="0"/>
            <a:t> </a:t>
          </a:r>
          <a:r>
            <a:rPr lang="es-ES" dirty="0" err="1"/>
            <a:t>Ecosystem</a:t>
          </a:r>
          <a:endParaRPr lang="en-GB" dirty="0"/>
        </a:p>
      </dgm:t>
    </dgm:pt>
    <dgm:pt modelId="{B7343A40-E3E9-408A-9681-A1F18A749EC1}" type="parTrans" cxnId="{ACF67F60-F760-4F01-94D5-8927ED36F617}">
      <dgm:prSet/>
      <dgm:spPr/>
      <dgm:t>
        <a:bodyPr/>
        <a:lstStyle/>
        <a:p>
          <a:endParaRPr lang="en-GB"/>
        </a:p>
      </dgm:t>
    </dgm:pt>
    <dgm:pt modelId="{95B24596-6498-4FCB-B257-7B885ADD8A07}" type="sibTrans" cxnId="{ACF67F60-F760-4F01-94D5-8927ED36F617}">
      <dgm:prSet/>
      <dgm:spPr/>
      <dgm:t>
        <a:bodyPr/>
        <a:lstStyle/>
        <a:p>
          <a:endParaRPr lang="en-GB"/>
        </a:p>
      </dgm:t>
    </dgm:pt>
    <dgm:pt modelId="{3A03F844-58A0-4643-8AB8-905B9BAAB773}">
      <dgm:prSet phldrT="[Text]"/>
      <dgm:spPr/>
      <dgm:t>
        <a:bodyPr/>
        <a:lstStyle/>
        <a:p>
          <a:r>
            <a:rPr lang="es-ES" dirty="0"/>
            <a:t>Learning </a:t>
          </a:r>
          <a:r>
            <a:rPr lang="es-ES" dirty="0" err="1"/>
            <a:t>Providers</a:t>
          </a:r>
          <a:endParaRPr lang="en-GB" dirty="0"/>
        </a:p>
      </dgm:t>
    </dgm:pt>
    <dgm:pt modelId="{A811FF8D-474C-495F-9AF4-318AFA11D418}" type="parTrans" cxnId="{4C8F2B72-3276-4972-BD11-099EEDEE1DFE}">
      <dgm:prSet/>
      <dgm:spPr/>
      <dgm:t>
        <a:bodyPr/>
        <a:lstStyle/>
        <a:p>
          <a:endParaRPr lang="en-GB"/>
        </a:p>
      </dgm:t>
    </dgm:pt>
    <dgm:pt modelId="{91098BF8-87FB-4457-B876-3075B684A95A}" type="sibTrans" cxnId="{4C8F2B72-3276-4972-BD11-099EEDEE1DFE}">
      <dgm:prSet/>
      <dgm:spPr/>
      <dgm:t>
        <a:bodyPr/>
        <a:lstStyle/>
        <a:p>
          <a:endParaRPr lang="en-GB"/>
        </a:p>
      </dgm:t>
    </dgm:pt>
    <dgm:pt modelId="{32BBC78C-59CC-4FF8-BC64-D861B8412E0C}">
      <dgm:prSet phldrT="[Text]"/>
      <dgm:spPr/>
      <dgm:t>
        <a:bodyPr/>
        <a:lstStyle/>
        <a:p>
          <a:r>
            <a:rPr lang="es-ES" dirty="0" err="1"/>
            <a:t>Companies</a:t>
          </a:r>
          <a:endParaRPr lang="en-GB" dirty="0"/>
        </a:p>
      </dgm:t>
    </dgm:pt>
    <dgm:pt modelId="{0D216565-693E-4C27-8C85-AC87CF0D8F14}" type="parTrans" cxnId="{35E1FB99-BEB9-4DC1-A013-7D8285FCCFEE}">
      <dgm:prSet/>
      <dgm:spPr/>
      <dgm:t>
        <a:bodyPr/>
        <a:lstStyle/>
        <a:p>
          <a:endParaRPr lang="en-GB"/>
        </a:p>
      </dgm:t>
    </dgm:pt>
    <dgm:pt modelId="{BE70A0D9-4987-4A2A-8AD5-40E9B1CC61D3}" type="sibTrans" cxnId="{35E1FB99-BEB9-4DC1-A013-7D8285FCCFEE}">
      <dgm:prSet/>
      <dgm:spPr/>
      <dgm:t>
        <a:bodyPr/>
        <a:lstStyle/>
        <a:p>
          <a:endParaRPr lang="en-GB"/>
        </a:p>
      </dgm:t>
    </dgm:pt>
    <dgm:pt modelId="{2EC2C0E0-A34B-49BA-B9A3-FFB7D1E68360}">
      <dgm:prSet phldrT="[Text]"/>
      <dgm:spPr/>
      <dgm:t>
        <a:bodyPr/>
        <a:lstStyle/>
        <a:p>
          <a:r>
            <a:rPr lang="es-ES" dirty="0"/>
            <a:t>Regional </a:t>
          </a:r>
          <a:r>
            <a:rPr lang="es-ES" dirty="0" err="1"/>
            <a:t>Authorities</a:t>
          </a:r>
          <a:endParaRPr lang="en-GB" dirty="0"/>
        </a:p>
      </dgm:t>
    </dgm:pt>
    <dgm:pt modelId="{B1FB7418-BB42-4278-8734-D32786FE45F7}" type="parTrans" cxnId="{B7593DA0-B717-4E8B-B926-09676DF965C5}">
      <dgm:prSet/>
      <dgm:spPr/>
      <dgm:t>
        <a:bodyPr/>
        <a:lstStyle/>
        <a:p>
          <a:endParaRPr lang="en-GB"/>
        </a:p>
      </dgm:t>
    </dgm:pt>
    <dgm:pt modelId="{767D53DF-A2B1-4A04-856D-6F7E252EA467}" type="sibTrans" cxnId="{B7593DA0-B717-4E8B-B926-09676DF965C5}">
      <dgm:prSet/>
      <dgm:spPr/>
      <dgm:t>
        <a:bodyPr/>
        <a:lstStyle/>
        <a:p>
          <a:endParaRPr lang="en-GB"/>
        </a:p>
      </dgm:t>
    </dgm:pt>
    <dgm:pt modelId="{F20F64E6-E61E-4A1B-8A1C-029023F6000A}">
      <dgm:prSet phldrT="[Text]"/>
      <dgm:spPr/>
      <dgm:t>
        <a:bodyPr/>
        <a:lstStyle/>
        <a:p>
          <a:r>
            <a:rPr lang="es-ES" dirty="0" err="1"/>
            <a:t>The</a:t>
          </a:r>
          <a:r>
            <a:rPr lang="es-ES" dirty="0"/>
            <a:t> individual</a:t>
          </a:r>
          <a:endParaRPr lang="en-GB" dirty="0"/>
        </a:p>
      </dgm:t>
    </dgm:pt>
    <dgm:pt modelId="{DA7292E6-FE03-45CC-97B8-E320FE499019}" type="parTrans" cxnId="{3C346AB1-B373-4D6D-8951-44CA2BD9BB9D}">
      <dgm:prSet/>
      <dgm:spPr/>
      <dgm:t>
        <a:bodyPr/>
        <a:lstStyle/>
        <a:p>
          <a:endParaRPr lang="en-GB"/>
        </a:p>
      </dgm:t>
    </dgm:pt>
    <dgm:pt modelId="{BEEA6D00-365F-40CE-8D49-F056179A40CA}" type="sibTrans" cxnId="{3C346AB1-B373-4D6D-8951-44CA2BD9BB9D}">
      <dgm:prSet/>
      <dgm:spPr/>
      <dgm:t>
        <a:bodyPr/>
        <a:lstStyle/>
        <a:p>
          <a:endParaRPr lang="en-GB"/>
        </a:p>
      </dgm:t>
    </dgm:pt>
    <dgm:pt modelId="{EA9ECEA2-C60A-4D05-A88B-E241FD6D0AFB}" type="pres">
      <dgm:prSet presAssocID="{9F1BDB64-8823-4F1C-8F78-4BEFDDFD472B}" presName="Name0" presStyleCnt="0">
        <dgm:presLayoutVars>
          <dgm:chMax val="1"/>
          <dgm:chPref val="1"/>
          <dgm:dir/>
          <dgm:animOne val="branch"/>
          <dgm:animLvl val="lvl"/>
        </dgm:presLayoutVars>
      </dgm:prSet>
      <dgm:spPr/>
    </dgm:pt>
    <dgm:pt modelId="{4595CB2D-AB81-4CDF-8273-7E9A013A69C1}" type="pres">
      <dgm:prSet presAssocID="{AB9937A5-0D94-48C8-BAD9-4C4234BD3B07}" presName="singleCycle" presStyleCnt="0"/>
      <dgm:spPr/>
    </dgm:pt>
    <dgm:pt modelId="{1D475CB2-1FFA-4F3A-AC6E-EE9E66B627E4}" type="pres">
      <dgm:prSet presAssocID="{AB9937A5-0D94-48C8-BAD9-4C4234BD3B07}" presName="singleCenter" presStyleLbl="node1" presStyleIdx="0" presStyleCnt="5">
        <dgm:presLayoutVars>
          <dgm:chMax val="7"/>
          <dgm:chPref val="7"/>
        </dgm:presLayoutVars>
      </dgm:prSet>
      <dgm:spPr/>
    </dgm:pt>
    <dgm:pt modelId="{E147B2EF-AED6-479E-BA29-598939427E31}" type="pres">
      <dgm:prSet presAssocID="{A811FF8D-474C-495F-9AF4-318AFA11D418}" presName="Name56" presStyleLbl="parChTrans1D2" presStyleIdx="0" presStyleCnt="4"/>
      <dgm:spPr/>
    </dgm:pt>
    <dgm:pt modelId="{D5F27C2A-77D3-4570-9370-5683E862A2F9}" type="pres">
      <dgm:prSet presAssocID="{3A03F844-58A0-4643-8AB8-905B9BAAB773}" presName="text0" presStyleLbl="node1" presStyleIdx="1" presStyleCnt="5" custScaleX="202181" custScaleY="202179">
        <dgm:presLayoutVars>
          <dgm:bulletEnabled val="1"/>
        </dgm:presLayoutVars>
      </dgm:prSet>
      <dgm:spPr/>
    </dgm:pt>
    <dgm:pt modelId="{C1B9F501-0A2C-4763-BF6D-6D1D00A93D1A}" type="pres">
      <dgm:prSet presAssocID="{0D216565-693E-4C27-8C85-AC87CF0D8F14}" presName="Name56" presStyleLbl="parChTrans1D2" presStyleIdx="1" presStyleCnt="4"/>
      <dgm:spPr/>
    </dgm:pt>
    <dgm:pt modelId="{B249352A-ECD5-488F-8A8D-3EACBFDBBA85}" type="pres">
      <dgm:prSet presAssocID="{32BBC78C-59CC-4FF8-BC64-D861B8412E0C}" presName="text0" presStyleLbl="node1" presStyleIdx="2" presStyleCnt="5" custScaleX="202181" custScaleY="202179">
        <dgm:presLayoutVars>
          <dgm:bulletEnabled val="1"/>
        </dgm:presLayoutVars>
      </dgm:prSet>
      <dgm:spPr/>
    </dgm:pt>
    <dgm:pt modelId="{FED609DE-8051-4754-9DE5-6AF5EA2B732B}" type="pres">
      <dgm:prSet presAssocID="{B1FB7418-BB42-4278-8734-D32786FE45F7}" presName="Name56" presStyleLbl="parChTrans1D2" presStyleIdx="2" presStyleCnt="4"/>
      <dgm:spPr/>
    </dgm:pt>
    <dgm:pt modelId="{0017513D-D2FA-4597-BEF0-6C8A193D5242}" type="pres">
      <dgm:prSet presAssocID="{2EC2C0E0-A34B-49BA-B9A3-FFB7D1E68360}" presName="text0" presStyleLbl="node1" presStyleIdx="3" presStyleCnt="5" custScaleX="202181" custScaleY="202179">
        <dgm:presLayoutVars>
          <dgm:bulletEnabled val="1"/>
        </dgm:presLayoutVars>
      </dgm:prSet>
      <dgm:spPr/>
    </dgm:pt>
    <dgm:pt modelId="{3D93E24C-C3E9-4D88-A37A-AC3EE802FEB5}" type="pres">
      <dgm:prSet presAssocID="{DA7292E6-FE03-45CC-97B8-E320FE499019}" presName="Name56" presStyleLbl="parChTrans1D2" presStyleIdx="3" presStyleCnt="4"/>
      <dgm:spPr/>
    </dgm:pt>
    <dgm:pt modelId="{992F2146-DECD-49BD-837A-F0DE3466B91D}" type="pres">
      <dgm:prSet presAssocID="{F20F64E6-E61E-4A1B-8A1C-029023F6000A}" presName="text0" presStyleLbl="node1" presStyleIdx="4" presStyleCnt="5" custScaleX="202181" custScaleY="202179">
        <dgm:presLayoutVars>
          <dgm:bulletEnabled val="1"/>
        </dgm:presLayoutVars>
      </dgm:prSet>
      <dgm:spPr/>
    </dgm:pt>
  </dgm:ptLst>
  <dgm:cxnLst>
    <dgm:cxn modelId="{8CDCCB23-FE5E-4FBD-8169-CBAC2EC81DC3}" type="presOf" srcId="{A811FF8D-474C-495F-9AF4-318AFA11D418}" destId="{E147B2EF-AED6-479E-BA29-598939427E31}" srcOrd="0" destOrd="0" presId="urn:microsoft.com/office/officeart/2008/layout/RadialCluster"/>
    <dgm:cxn modelId="{4A7A3935-40E1-40AF-A0C1-F694BC76C977}" type="presOf" srcId="{F20F64E6-E61E-4A1B-8A1C-029023F6000A}" destId="{992F2146-DECD-49BD-837A-F0DE3466B91D}" srcOrd="0" destOrd="0" presId="urn:microsoft.com/office/officeart/2008/layout/RadialCluster"/>
    <dgm:cxn modelId="{6743B85F-538D-4798-A6A2-B0753E377920}" type="presOf" srcId="{B1FB7418-BB42-4278-8734-D32786FE45F7}" destId="{FED609DE-8051-4754-9DE5-6AF5EA2B732B}" srcOrd="0" destOrd="0" presId="urn:microsoft.com/office/officeart/2008/layout/RadialCluster"/>
    <dgm:cxn modelId="{ACF67F60-F760-4F01-94D5-8927ED36F617}" srcId="{9F1BDB64-8823-4F1C-8F78-4BEFDDFD472B}" destId="{AB9937A5-0D94-48C8-BAD9-4C4234BD3B07}" srcOrd="0" destOrd="0" parTransId="{B7343A40-E3E9-408A-9681-A1F18A749EC1}" sibTransId="{95B24596-6498-4FCB-B257-7B885ADD8A07}"/>
    <dgm:cxn modelId="{442F9D62-241A-47D9-8981-B762A71E116D}" type="presOf" srcId="{3A03F844-58A0-4643-8AB8-905B9BAAB773}" destId="{D5F27C2A-77D3-4570-9370-5683E862A2F9}" srcOrd="0" destOrd="0" presId="urn:microsoft.com/office/officeart/2008/layout/RadialCluster"/>
    <dgm:cxn modelId="{F6495964-2014-41C8-BCE5-83EE2BE163D7}" type="presOf" srcId="{DA7292E6-FE03-45CC-97B8-E320FE499019}" destId="{3D93E24C-C3E9-4D88-A37A-AC3EE802FEB5}" srcOrd="0" destOrd="0" presId="urn:microsoft.com/office/officeart/2008/layout/RadialCluster"/>
    <dgm:cxn modelId="{4C8F2B72-3276-4972-BD11-099EEDEE1DFE}" srcId="{AB9937A5-0D94-48C8-BAD9-4C4234BD3B07}" destId="{3A03F844-58A0-4643-8AB8-905B9BAAB773}" srcOrd="0" destOrd="0" parTransId="{A811FF8D-474C-495F-9AF4-318AFA11D418}" sibTransId="{91098BF8-87FB-4457-B876-3075B684A95A}"/>
    <dgm:cxn modelId="{2863348E-4ACD-48DA-9FA7-7901D9D2164D}" type="presOf" srcId="{AB9937A5-0D94-48C8-BAD9-4C4234BD3B07}" destId="{1D475CB2-1FFA-4F3A-AC6E-EE9E66B627E4}" srcOrd="0" destOrd="0" presId="urn:microsoft.com/office/officeart/2008/layout/RadialCluster"/>
    <dgm:cxn modelId="{B4C2F096-D9C6-4B6F-88A5-79A7498309F7}" type="presOf" srcId="{0D216565-693E-4C27-8C85-AC87CF0D8F14}" destId="{C1B9F501-0A2C-4763-BF6D-6D1D00A93D1A}" srcOrd="0" destOrd="0" presId="urn:microsoft.com/office/officeart/2008/layout/RadialCluster"/>
    <dgm:cxn modelId="{35E1FB99-BEB9-4DC1-A013-7D8285FCCFEE}" srcId="{AB9937A5-0D94-48C8-BAD9-4C4234BD3B07}" destId="{32BBC78C-59CC-4FF8-BC64-D861B8412E0C}" srcOrd="1" destOrd="0" parTransId="{0D216565-693E-4C27-8C85-AC87CF0D8F14}" sibTransId="{BE70A0D9-4987-4A2A-8AD5-40E9B1CC61D3}"/>
    <dgm:cxn modelId="{B7593DA0-B717-4E8B-B926-09676DF965C5}" srcId="{AB9937A5-0D94-48C8-BAD9-4C4234BD3B07}" destId="{2EC2C0E0-A34B-49BA-B9A3-FFB7D1E68360}" srcOrd="2" destOrd="0" parTransId="{B1FB7418-BB42-4278-8734-D32786FE45F7}" sibTransId="{767D53DF-A2B1-4A04-856D-6F7E252EA467}"/>
    <dgm:cxn modelId="{3C346AB1-B373-4D6D-8951-44CA2BD9BB9D}" srcId="{AB9937A5-0D94-48C8-BAD9-4C4234BD3B07}" destId="{F20F64E6-E61E-4A1B-8A1C-029023F6000A}" srcOrd="3" destOrd="0" parTransId="{DA7292E6-FE03-45CC-97B8-E320FE499019}" sibTransId="{BEEA6D00-365F-40CE-8D49-F056179A40CA}"/>
    <dgm:cxn modelId="{18D835B6-ABEA-4F47-AFA9-D7916C96191D}" type="presOf" srcId="{2EC2C0E0-A34B-49BA-B9A3-FFB7D1E68360}" destId="{0017513D-D2FA-4597-BEF0-6C8A193D5242}" srcOrd="0" destOrd="0" presId="urn:microsoft.com/office/officeart/2008/layout/RadialCluster"/>
    <dgm:cxn modelId="{27D262D8-763B-4154-9846-F721FF225569}" type="presOf" srcId="{9F1BDB64-8823-4F1C-8F78-4BEFDDFD472B}" destId="{EA9ECEA2-C60A-4D05-A88B-E241FD6D0AFB}" srcOrd="0" destOrd="0" presId="urn:microsoft.com/office/officeart/2008/layout/RadialCluster"/>
    <dgm:cxn modelId="{C311E5E7-AA7F-40FE-871B-1F98284A8C00}" type="presOf" srcId="{32BBC78C-59CC-4FF8-BC64-D861B8412E0C}" destId="{B249352A-ECD5-488F-8A8D-3EACBFDBBA85}" srcOrd="0" destOrd="0" presId="urn:microsoft.com/office/officeart/2008/layout/RadialCluster"/>
    <dgm:cxn modelId="{687791B5-FDFC-4D53-92DF-F85650E16ED5}" type="presParOf" srcId="{EA9ECEA2-C60A-4D05-A88B-E241FD6D0AFB}" destId="{4595CB2D-AB81-4CDF-8273-7E9A013A69C1}" srcOrd="0" destOrd="0" presId="urn:microsoft.com/office/officeart/2008/layout/RadialCluster"/>
    <dgm:cxn modelId="{F2906110-33F9-49D3-9579-3D04400F4EF7}" type="presParOf" srcId="{4595CB2D-AB81-4CDF-8273-7E9A013A69C1}" destId="{1D475CB2-1FFA-4F3A-AC6E-EE9E66B627E4}" srcOrd="0" destOrd="0" presId="urn:microsoft.com/office/officeart/2008/layout/RadialCluster"/>
    <dgm:cxn modelId="{AFD4DB00-568F-413B-A3A1-259E638AF1DB}" type="presParOf" srcId="{4595CB2D-AB81-4CDF-8273-7E9A013A69C1}" destId="{E147B2EF-AED6-479E-BA29-598939427E31}" srcOrd="1" destOrd="0" presId="urn:microsoft.com/office/officeart/2008/layout/RadialCluster"/>
    <dgm:cxn modelId="{871FFA96-346A-4F72-8916-5D748715F7BC}" type="presParOf" srcId="{4595CB2D-AB81-4CDF-8273-7E9A013A69C1}" destId="{D5F27C2A-77D3-4570-9370-5683E862A2F9}" srcOrd="2" destOrd="0" presId="urn:microsoft.com/office/officeart/2008/layout/RadialCluster"/>
    <dgm:cxn modelId="{BBCF2746-9A94-4683-8C92-2DAAEAF5FDB1}" type="presParOf" srcId="{4595CB2D-AB81-4CDF-8273-7E9A013A69C1}" destId="{C1B9F501-0A2C-4763-BF6D-6D1D00A93D1A}" srcOrd="3" destOrd="0" presId="urn:microsoft.com/office/officeart/2008/layout/RadialCluster"/>
    <dgm:cxn modelId="{6A324C62-EE4E-4970-AAB4-E968D70B3CAA}" type="presParOf" srcId="{4595CB2D-AB81-4CDF-8273-7E9A013A69C1}" destId="{B249352A-ECD5-488F-8A8D-3EACBFDBBA85}" srcOrd="4" destOrd="0" presId="urn:microsoft.com/office/officeart/2008/layout/RadialCluster"/>
    <dgm:cxn modelId="{D64030F6-EE45-4AFE-BFAB-BB719F1D3797}" type="presParOf" srcId="{4595CB2D-AB81-4CDF-8273-7E9A013A69C1}" destId="{FED609DE-8051-4754-9DE5-6AF5EA2B732B}" srcOrd="5" destOrd="0" presId="urn:microsoft.com/office/officeart/2008/layout/RadialCluster"/>
    <dgm:cxn modelId="{4109B062-2EAF-4510-A9C8-E86E5DEF2BD9}" type="presParOf" srcId="{4595CB2D-AB81-4CDF-8273-7E9A013A69C1}" destId="{0017513D-D2FA-4597-BEF0-6C8A193D5242}" srcOrd="6" destOrd="0" presId="urn:microsoft.com/office/officeart/2008/layout/RadialCluster"/>
    <dgm:cxn modelId="{61827CC9-678E-4A6F-BA42-40E4A11B10C4}" type="presParOf" srcId="{4595CB2D-AB81-4CDF-8273-7E9A013A69C1}" destId="{3D93E24C-C3E9-4D88-A37A-AC3EE802FEB5}" srcOrd="7" destOrd="0" presId="urn:microsoft.com/office/officeart/2008/layout/RadialCluster"/>
    <dgm:cxn modelId="{C447E3F2-3DD6-4D1B-ABA9-58D77005EABD}" type="presParOf" srcId="{4595CB2D-AB81-4CDF-8273-7E9A013A69C1}" destId="{992F2146-DECD-49BD-837A-F0DE3466B91D}" srcOrd="8" destOrd="0" presId="urn:microsoft.com/office/officeart/2008/layout/Radial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80D89-A537-418B-8FF3-929A4D8EE247}">
      <dsp:nvSpPr>
        <dsp:cNvPr id="0" name=""/>
        <dsp:cNvSpPr/>
      </dsp:nvSpPr>
      <dsp:spPr>
        <a:xfrm>
          <a:off x="0" y="420796"/>
          <a:ext cx="3285365" cy="1971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noProof="0" dirty="0">
              <a:solidFill>
                <a:schemeClr val="tx1"/>
              </a:solidFill>
              <a:latin typeface="Roboto" panose="02000000000000000000" pitchFamily="2" charset="0"/>
              <a:ea typeface="Roboto" panose="02000000000000000000" pitchFamily="2" charset="0"/>
              <a:cs typeface="Roboto" panose="02000000000000000000" pitchFamily="2" charset="0"/>
            </a:rPr>
            <a:t>Mobility</a:t>
          </a:r>
          <a:r>
            <a:rPr lang="es-ES" sz="3200" kern="1200" dirty="0">
              <a:solidFill>
                <a:schemeClr val="tx1"/>
              </a:solidFill>
              <a:latin typeface="Roboto" panose="02000000000000000000" pitchFamily="2" charset="0"/>
              <a:ea typeface="Roboto" panose="02000000000000000000" pitchFamily="2" charset="0"/>
              <a:cs typeface="Roboto" panose="02000000000000000000" pitchFamily="2" charset="0"/>
            </a:rPr>
            <a:t> in VET</a:t>
          </a:r>
        </a:p>
      </dsp:txBody>
      <dsp:txXfrm>
        <a:off x="0" y="420796"/>
        <a:ext cx="3285365" cy="1971218"/>
      </dsp:txXfrm>
    </dsp:sp>
    <dsp:sp modelId="{C0F29508-A7E0-4AE6-AE8C-64AA5C1009E1}">
      <dsp:nvSpPr>
        <dsp:cNvPr id="0" name=""/>
        <dsp:cNvSpPr/>
      </dsp:nvSpPr>
      <dsp:spPr>
        <a:xfrm>
          <a:off x="3613901" y="420796"/>
          <a:ext cx="3285365" cy="1971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dirty="0">
              <a:solidFill>
                <a:schemeClr val="tx1"/>
              </a:solidFill>
              <a:latin typeface="Roboto" panose="02000000000000000000" pitchFamily="2" charset="0"/>
              <a:ea typeface="Roboto" panose="02000000000000000000" pitchFamily="2" charset="0"/>
              <a:cs typeface="Roboto" panose="02000000000000000000" pitchFamily="2" charset="0"/>
            </a:rPr>
            <a:t>Lifelong </a:t>
          </a:r>
          <a:r>
            <a:rPr lang="en-GB" sz="3000" kern="1200" noProof="0" dirty="0">
              <a:solidFill>
                <a:schemeClr val="tx1"/>
              </a:solidFill>
              <a:latin typeface="Roboto" panose="02000000000000000000" pitchFamily="2" charset="0"/>
              <a:ea typeface="Roboto" panose="02000000000000000000" pitchFamily="2" charset="0"/>
              <a:cs typeface="Roboto" panose="02000000000000000000" pitchFamily="2" charset="0"/>
            </a:rPr>
            <a:t>guidance</a:t>
          </a:r>
        </a:p>
      </dsp:txBody>
      <dsp:txXfrm>
        <a:off x="3613901" y="420796"/>
        <a:ext cx="3285365" cy="1971218"/>
      </dsp:txXfrm>
    </dsp:sp>
    <dsp:sp modelId="{8817F263-F8A1-48A5-87C4-AC362FF145AD}">
      <dsp:nvSpPr>
        <dsp:cNvPr id="0" name=""/>
        <dsp:cNvSpPr/>
      </dsp:nvSpPr>
      <dsp:spPr>
        <a:xfrm>
          <a:off x="7227802" y="420796"/>
          <a:ext cx="3285365" cy="1971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S" sz="3200" kern="1200" dirty="0">
              <a:solidFill>
                <a:schemeClr val="tx1"/>
              </a:solidFill>
              <a:latin typeface="Roboto" panose="02000000000000000000" pitchFamily="2" charset="0"/>
              <a:ea typeface="Roboto" panose="02000000000000000000" pitchFamily="2" charset="0"/>
              <a:cs typeface="Roboto" panose="02000000000000000000" pitchFamily="2" charset="0"/>
            </a:rPr>
            <a:t>LLL and </a:t>
          </a:r>
          <a:r>
            <a:rPr lang="en-GB" sz="3200" kern="1200" noProof="0" dirty="0">
              <a:solidFill>
                <a:schemeClr val="tx1"/>
              </a:solidFill>
              <a:latin typeface="Roboto" panose="02000000000000000000" pitchFamily="2" charset="0"/>
              <a:ea typeface="Roboto" panose="02000000000000000000" pitchFamily="2" charset="0"/>
              <a:cs typeface="Roboto" panose="02000000000000000000" pitchFamily="2" charset="0"/>
            </a:rPr>
            <a:t>ageing</a:t>
          </a:r>
          <a:r>
            <a:rPr lang="es-ES" sz="32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sz="3200" kern="1200" noProof="0" dirty="0">
              <a:solidFill>
                <a:schemeClr val="tx1"/>
              </a:solidFill>
              <a:latin typeface="Roboto" panose="02000000000000000000" pitchFamily="2" charset="0"/>
              <a:ea typeface="Roboto" panose="02000000000000000000" pitchFamily="2" charset="0"/>
              <a:cs typeface="Roboto" panose="02000000000000000000" pitchFamily="2" charset="0"/>
            </a:rPr>
            <a:t>population</a:t>
          </a:r>
        </a:p>
      </dsp:txBody>
      <dsp:txXfrm>
        <a:off x="7227802" y="420796"/>
        <a:ext cx="3285365" cy="1971218"/>
      </dsp:txXfrm>
    </dsp:sp>
    <dsp:sp modelId="{F3292A6D-55DB-40AC-A546-2D93F408F2FD}">
      <dsp:nvSpPr>
        <dsp:cNvPr id="0" name=""/>
        <dsp:cNvSpPr/>
      </dsp:nvSpPr>
      <dsp:spPr>
        <a:xfrm>
          <a:off x="0" y="2754634"/>
          <a:ext cx="3285365" cy="1971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noProof="0" dirty="0">
              <a:solidFill>
                <a:schemeClr val="tx1"/>
              </a:solidFill>
              <a:latin typeface="Roboto" panose="02000000000000000000" pitchFamily="2" charset="0"/>
              <a:ea typeface="Roboto" panose="02000000000000000000" pitchFamily="2" charset="0"/>
              <a:cs typeface="Roboto" panose="02000000000000000000" pitchFamily="2" charset="0"/>
            </a:rPr>
            <a:t>Integration</a:t>
          </a:r>
          <a:r>
            <a:rPr lang="es-ES" sz="3200" kern="1200" baseline="0" dirty="0">
              <a:solidFill>
                <a:schemeClr val="tx1"/>
              </a:solidFill>
              <a:latin typeface="Roboto" panose="02000000000000000000" pitchFamily="2" charset="0"/>
              <a:ea typeface="Roboto" panose="02000000000000000000" pitchFamily="2" charset="0"/>
              <a:cs typeface="Roboto" panose="02000000000000000000" pitchFamily="2" charset="0"/>
            </a:rPr>
            <a:t> of </a:t>
          </a:r>
          <a:r>
            <a:rPr lang="en-GB" sz="3200" kern="1200" baseline="0" noProof="0" dirty="0">
              <a:solidFill>
                <a:schemeClr val="tx1"/>
              </a:solidFill>
              <a:latin typeface="Roboto" panose="02000000000000000000" pitchFamily="2" charset="0"/>
              <a:ea typeface="Roboto" panose="02000000000000000000" pitchFamily="2" charset="0"/>
              <a:cs typeface="Roboto" panose="02000000000000000000" pitchFamily="2" charset="0"/>
            </a:rPr>
            <a:t>migrants</a:t>
          </a:r>
          <a:endParaRPr lang="en-GB" sz="3200" kern="1200" noProof="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0" y="2754634"/>
        <a:ext cx="3285365" cy="1971218"/>
      </dsp:txXfrm>
    </dsp:sp>
    <dsp:sp modelId="{F2898621-7CC8-42A0-99A1-6353B43DBE09}">
      <dsp:nvSpPr>
        <dsp:cNvPr id="0" name=""/>
        <dsp:cNvSpPr/>
      </dsp:nvSpPr>
      <dsp:spPr>
        <a:xfrm>
          <a:off x="3613901" y="2720552"/>
          <a:ext cx="3285365" cy="1971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solidFill>
                <a:schemeClr val="tx1"/>
              </a:solidFill>
              <a:latin typeface="Roboto" panose="02000000000000000000" pitchFamily="2" charset="0"/>
              <a:ea typeface="Roboto" panose="02000000000000000000" pitchFamily="2" charset="0"/>
              <a:cs typeface="Roboto" panose="02000000000000000000" pitchFamily="2" charset="0"/>
            </a:rPr>
            <a:t>Youth</a:t>
          </a:r>
          <a:r>
            <a:rPr lang="es-ES" sz="30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GB" sz="3000" kern="1200" noProof="0" dirty="0">
              <a:solidFill>
                <a:schemeClr val="tx1"/>
              </a:solidFill>
              <a:latin typeface="Roboto" panose="02000000000000000000" pitchFamily="2" charset="0"/>
              <a:ea typeface="Roboto" panose="02000000000000000000" pitchFamily="2" charset="0"/>
              <a:cs typeface="Roboto" panose="02000000000000000000" pitchFamily="2" charset="0"/>
            </a:rPr>
            <a:t>policies</a:t>
          </a:r>
        </a:p>
      </dsp:txBody>
      <dsp:txXfrm>
        <a:off x="3613901" y="2720552"/>
        <a:ext cx="3285365" cy="1971218"/>
      </dsp:txXfrm>
    </dsp:sp>
    <dsp:sp modelId="{21F7AF89-9262-4AD8-84F1-3F5DD7DA946C}">
      <dsp:nvSpPr>
        <dsp:cNvPr id="0" name=""/>
        <dsp:cNvSpPr/>
      </dsp:nvSpPr>
      <dsp:spPr>
        <a:xfrm>
          <a:off x="7227802" y="2720552"/>
          <a:ext cx="3285365" cy="1971218"/>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ES" sz="3000" kern="1200" noProof="0" dirty="0">
              <a:solidFill>
                <a:schemeClr val="tx1"/>
              </a:solidFill>
              <a:latin typeface="Roboto" panose="02000000000000000000" pitchFamily="2" charset="0"/>
              <a:ea typeface="Roboto" panose="02000000000000000000" pitchFamily="2" charset="0"/>
              <a:cs typeface="Roboto" panose="02000000000000000000" pitchFamily="2" charset="0"/>
            </a:rPr>
            <a:t>Skills and labour market</a:t>
          </a:r>
          <a:endParaRPr lang="en-GB" sz="3000" kern="1200" noProof="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7227802" y="2720552"/>
        <a:ext cx="3285365" cy="1971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75CB2-1FFA-4F3A-AC6E-EE9E66B627E4}">
      <dsp:nvSpPr>
        <dsp:cNvPr id="0" name=""/>
        <dsp:cNvSpPr/>
      </dsp:nvSpPr>
      <dsp:spPr>
        <a:xfrm>
          <a:off x="2333059" y="1360951"/>
          <a:ext cx="1166529" cy="11665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s-ES" sz="1600" kern="1200" dirty="0" err="1"/>
            <a:t>Skills</a:t>
          </a:r>
          <a:r>
            <a:rPr lang="es-ES" sz="1600" kern="1200" dirty="0"/>
            <a:t> </a:t>
          </a:r>
          <a:r>
            <a:rPr lang="es-ES" sz="1600" kern="1200" dirty="0" err="1"/>
            <a:t>Ecosystem</a:t>
          </a:r>
          <a:endParaRPr lang="en-GB" sz="1600" kern="1200" dirty="0"/>
        </a:p>
      </dsp:txBody>
      <dsp:txXfrm>
        <a:off x="2390004" y="1417896"/>
        <a:ext cx="1052639" cy="1052639"/>
      </dsp:txXfrm>
    </dsp:sp>
    <dsp:sp modelId="{E147B2EF-AED6-479E-BA29-598939427E31}">
      <dsp:nvSpPr>
        <dsp:cNvPr id="0" name=""/>
        <dsp:cNvSpPr/>
      </dsp:nvSpPr>
      <dsp:spPr>
        <a:xfrm rot="16200000">
          <a:off x="2826454" y="1271081"/>
          <a:ext cx="179739" cy="0"/>
        </a:xfrm>
        <a:custGeom>
          <a:avLst/>
          <a:gdLst/>
          <a:ahLst/>
          <a:cxnLst/>
          <a:rect l="0" t="0" r="0" b="0"/>
          <a:pathLst>
            <a:path>
              <a:moveTo>
                <a:pt x="0" y="0"/>
              </a:moveTo>
              <a:lnTo>
                <a:pt x="17973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27C2A-77D3-4570-9370-5683E862A2F9}">
      <dsp:nvSpPr>
        <dsp:cNvPr id="0" name=""/>
        <dsp:cNvSpPr/>
      </dsp:nvSpPr>
      <dsp:spPr>
        <a:xfrm>
          <a:off x="2126226" y="-398968"/>
          <a:ext cx="1580195" cy="1580180"/>
        </a:xfrm>
        <a:prstGeom prst="roundRect">
          <a:avLst/>
        </a:prstGeom>
        <a:solidFill>
          <a:schemeClr val="accent5">
            <a:hueOff val="3313705"/>
            <a:satOff val="-10232"/>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s-ES" sz="2500" kern="1200" dirty="0"/>
            <a:t>Learning </a:t>
          </a:r>
          <a:r>
            <a:rPr lang="es-ES" sz="2500" kern="1200" dirty="0" err="1"/>
            <a:t>Providers</a:t>
          </a:r>
          <a:endParaRPr lang="en-GB" sz="2500" kern="1200" dirty="0"/>
        </a:p>
      </dsp:txBody>
      <dsp:txXfrm>
        <a:off x="2203364" y="-321830"/>
        <a:ext cx="1425919" cy="1425904"/>
      </dsp:txXfrm>
    </dsp:sp>
    <dsp:sp modelId="{C1B9F501-0A2C-4763-BF6D-6D1D00A93D1A}">
      <dsp:nvSpPr>
        <dsp:cNvPr id="0" name=""/>
        <dsp:cNvSpPr/>
      </dsp:nvSpPr>
      <dsp:spPr>
        <a:xfrm>
          <a:off x="3499588" y="1944215"/>
          <a:ext cx="179731" cy="0"/>
        </a:xfrm>
        <a:custGeom>
          <a:avLst/>
          <a:gdLst/>
          <a:ahLst/>
          <a:cxnLst/>
          <a:rect l="0" t="0" r="0" b="0"/>
          <a:pathLst>
            <a:path>
              <a:moveTo>
                <a:pt x="0" y="0"/>
              </a:moveTo>
              <a:lnTo>
                <a:pt x="17973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9352A-ECD5-488F-8A8D-3EACBFDBBA85}">
      <dsp:nvSpPr>
        <dsp:cNvPr id="0" name=""/>
        <dsp:cNvSpPr/>
      </dsp:nvSpPr>
      <dsp:spPr>
        <a:xfrm>
          <a:off x="3679320" y="1154125"/>
          <a:ext cx="1580195" cy="1580180"/>
        </a:xfrm>
        <a:prstGeom prst="roundRect">
          <a:avLst/>
        </a:prstGeom>
        <a:solidFill>
          <a:schemeClr val="accent5">
            <a:hueOff val="6627410"/>
            <a:satOff val="-20464"/>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s-ES" sz="2100" kern="1200" dirty="0" err="1"/>
            <a:t>Companies</a:t>
          </a:r>
          <a:endParaRPr lang="en-GB" sz="2100" kern="1200" dirty="0"/>
        </a:p>
      </dsp:txBody>
      <dsp:txXfrm>
        <a:off x="3756458" y="1231263"/>
        <a:ext cx="1425919" cy="1425904"/>
      </dsp:txXfrm>
    </dsp:sp>
    <dsp:sp modelId="{FED609DE-8051-4754-9DE5-6AF5EA2B732B}">
      <dsp:nvSpPr>
        <dsp:cNvPr id="0" name=""/>
        <dsp:cNvSpPr/>
      </dsp:nvSpPr>
      <dsp:spPr>
        <a:xfrm rot="5400000">
          <a:off x="2826454" y="2617350"/>
          <a:ext cx="179739" cy="0"/>
        </a:xfrm>
        <a:custGeom>
          <a:avLst/>
          <a:gdLst/>
          <a:ahLst/>
          <a:cxnLst/>
          <a:rect l="0" t="0" r="0" b="0"/>
          <a:pathLst>
            <a:path>
              <a:moveTo>
                <a:pt x="0" y="0"/>
              </a:moveTo>
              <a:lnTo>
                <a:pt x="179739"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7513D-D2FA-4597-BEF0-6C8A193D5242}">
      <dsp:nvSpPr>
        <dsp:cNvPr id="0" name=""/>
        <dsp:cNvSpPr/>
      </dsp:nvSpPr>
      <dsp:spPr>
        <a:xfrm>
          <a:off x="2126226" y="2707220"/>
          <a:ext cx="1580195" cy="1580180"/>
        </a:xfrm>
        <a:prstGeom prst="roundRect">
          <a:avLst/>
        </a:prstGeom>
        <a:solidFill>
          <a:schemeClr val="accent5">
            <a:hueOff val="9941115"/>
            <a:satOff val="-30695"/>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s-ES" sz="2200" kern="1200" dirty="0"/>
            <a:t>Regional </a:t>
          </a:r>
          <a:r>
            <a:rPr lang="es-ES" sz="2200" kern="1200" dirty="0" err="1"/>
            <a:t>Authorities</a:t>
          </a:r>
          <a:endParaRPr lang="en-GB" sz="2200" kern="1200" dirty="0"/>
        </a:p>
      </dsp:txBody>
      <dsp:txXfrm>
        <a:off x="2203364" y="2784358"/>
        <a:ext cx="1425919" cy="1425904"/>
      </dsp:txXfrm>
    </dsp:sp>
    <dsp:sp modelId="{3D93E24C-C3E9-4D88-A37A-AC3EE802FEB5}">
      <dsp:nvSpPr>
        <dsp:cNvPr id="0" name=""/>
        <dsp:cNvSpPr/>
      </dsp:nvSpPr>
      <dsp:spPr>
        <a:xfrm rot="10800000">
          <a:off x="2153327" y="1944216"/>
          <a:ext cx="179731" cy="0"/>
        </a:xfrm>
        <a:custGeom>
          <a:avLst/>
          <a:gdLst/>
          <a:ahLst/>
          <a:cxnLst/>
          <a:rect l="0" t="0" r="0" b="0"/>
          <a:pathLst>
            <a:path>
              <a:moveTo>
                <a:pt x="0" y="0"/>
              </a:moveTo>
              <a:lnTo>
                <a:pt x="17973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2F2146-DECD-49BD-837A-F0DE3466B91D}">
      <dsp:nvSpPr>
        <dsp:cNvPr id="0" name=""/>
        <dsp:cNvSpPr/>
      </dsp:nvSpPr>
      <dsp:spPr>
        <a:xfrm>
          <a:off x="573131" y="1154125"/>
          <a:ext cx="1580195" cy="1580180"/>
        </a:xfrm>
        <a:prstGeom prst="roundRect">
          <a:avLst/>
        </a:prstGeom>
        <a:solidFill>
          <a:schemeClr val="accent5">
            <a:hueOff val="13254820"/>
            <a:satOff val="-40927"/>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s-ES" sz="2500" kern="1200" dirty="0" err="1"/>
            <a:t>The</a:t>
          </a:r>
          <a:r>
            <a:rPr lang="es-ES" sz="2500" kern="1200" dirty="0"/>
            <a:t> individual</a:t>
          </a:r>
          <a:endParaRPr lang="en-GB" sz="2500" kern="1200" dirty="0"/>
        </a:p>
      </dsp:txBody>
      <dsp:txXfrm>
        <a:off x="650269" y="1231263"/>
        <a:ext cx="1425919" cy="14259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889250" cy="488950"/>
          </a:xfrm>
          <a:prstGeom prst="rect">
            <a:avLst/>
          </a:prstGeom>
        </p:spPr>
        <p:txBody>
          <a:bodyPr vert="horz" lIns="91372" tIns="45686" rIns="91372" bIns="45686" rtlCol="0"/>
          <a:lstStyle>
            <a:lvl1pPr algn="l">
              <a:defRPr sz="1200"/>
            </a:lvl1pPr>
          </a:lstStyle>
          <a:p>
            <a:endParaRPr lang="es-ES"/>
          </a:p>
        </p:txBody>
      </p:sp>
      <p:sp>
        <p:nvSpPr>
          <p:cNvPr id="3" name="Marcador de fecha 2"/>
          <p:cNvSpPr>
            <a:spLocks noGrp="1"/>
          </p:cNvSpPr>
          <p:nvPr>
            <p:ph type="dt" sz="quarter" idx="1"/>
          </p:nvPr>
        </p:nvSpPr>
        <p:spPr>
          <a:xfrm>
            <a:off x="3778250" y="1"/>
            <a:ext cx="2889250" cy="488950"/>
          </a:xfrm>
          <a:prstGeom prst="rect">
            <a:avLst/>
          </a:prstGeom>
        </p:spPr>
        <p:txBody>
          <a:bodyPr vert="horz" lIns="91372" tIns="45686" rIns="91372" bIns="45686" rtlCol="0"/>
          <a:lstStyle>
            <a:lvl1pPr algn="r">
              <a:defRPr sz="1200"/>
            </a:lvl1pPr>
          </a:lstStyle>
          <a:p>
            <a:fld id="{E4FAE832-A053-4A3C-8213-306782150641}" type="datetimeFigureOut">
              <a:rPr lang="es-ES" smtClean="0"/>
              <a:t>28/6/19</a:t>
            </a:fld>
            <a:endParaRPr lang="es-ES"/>
          </a:p>
        </p:txBody>
      </p:sp>
      <p:sp>
        <p:nvSpPr>
          <p:cNvPr id="4" name="Marcador de pie de página 3"/>
          <p:cNvSpPr>
            <a:spLocks noGrp="1"/>
          </p:cNvSpPr>
          <p:nvPr>
            <p:ph type="ftr" sz="quarter" idx="2"/>
          </p:nvPr>
        </p:nvSpPr>
        <p:spPr>
          <a:xfrm>
            <a:off x="0" y="9264653"/>
            <a:ext cx="2889250" cy="488950"/>
          </a:xfrm>
          <a:prstGeom prst="rect">
            <a:avLst/>
          </a:prstGeom>
        </p:spPr>
        <p:txBody>
          <a:bodyPr vert="horz" lIns="91372" tIns="45686" rIns="91372" bIns="45686"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778250" y="9264653"/>
            <a:ext cx="2889250" cy="488950"/>
          </a:xfrm>
          <a:prstGeom prst="rect">
            <a:avLst/>
          </a:prstGeom>
        </p:spPr>
        <p:txBody>
          <a:bodyPr vert="horz" lIns="91372" tIns="45686" rIns="91372" bIns="45686" rtlCol="0" anchor="b"/>
          <a:lstStyle>
            <a:lvl1pPr algn="r">
              <a:defRPr sz="1200"/>
            </a:lvl1pPr>
          </a:lstStyle>
          <a:p>
            <a:fld id="{8DD68780-CABC-43CF-9137-677543F53595}" type="slidenum">
              <a:rPr lang="es-ES" smtClean="0"/>
              <a:t>‹#›</a:t>
            </a:fld>
            <a:endParaRPr lang="es-ES"/>
          </a:p>
        </p:txBody>
      </p:sp>
    </p:spTree>
    <p:extLst>
      <p:ext uri="{BB962C8B-B14F-4D97-AF65-F5344CB8AC3E}">
        <p14:creationId xmlns:p14="http://schemas.microsoft.com/office/powerpoint/2010/main" val="29178732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xfrm>
            <a:off x="895350" y="731838"/>
            <a:ext cx="4878388" cy="3659187"/>
          </a:xfrm>
          <a:prstGeom prst="rect">
            <a:avLst/>
          </a:prstGeom>
        </p:spPr>
        <p:txBody>
          <a:bodyPr lIns="91372" tIns="45686" rIns="91372" bIns="45686"/>
          <a:lstStyle/>
          <a:p>
            <a:pPr lvl="0"/>
            <a:endParaRPr/>
          </a:p>
        </p:txBody>
      </p:sp>
      <p:sp>
        <p:nvSpPr>
          <p:cNvPr id="38" name="Shape 38"/>
          <p:cNvSpPr>
            <a:spLocks noGrp="1"/>
          </p:cNvSpPr>
          <p:nvPr>
            <p:ph type="body" sz="quarter" idx="1"/>
          </p:nvPr>
        </p:nvSpPr>
        <p:spPr>
          <a:xfrm>
            <a:off x="889218" y="4632960"/>
            <a:ext cx="4890665" cy="4389121"/>
          </a:xfrm>
          <a:prstGeom prst="rect">
            <a:avLst/>
          </a:prstGeom>
        </p:spPr>
        <p:txBody>
          <a:bodyPr lIns="91372" tIns="45686" rIns="91372" bIns="45686"/>
          <a:lstStyle/>
          <a:p>
            <a:pPr lvl="0"/>
            <a:endParaRPr/>
          </a:p>
        </p:txBody>
      </p:sp>
    </p:spTree>
    <p:extLst>
      <p:ext uri="{BB962C8B-B14F-4D97-AF65-F5344CB8AC3E}">
        <p14:creationId xmlns:p14="http://schemas.microsoft.com/office/powerpoint/2010/main" val="2182585142"/>
      </p:ext>
    </p:extLst>
  </p:cSld>
  <p:clrMap bg1="lt1" tx1="dk1" bg2="lt2" tx2="dk2" accent1="accent1" accent2="accent2" accent3="accent3" accent4="accent4" accent5="accent5" accent6="accent6" hlink="hlink" folHlink="folHlink"/>
  <p:hf sldNum="0" hdr="0" ftr="0" dt="0"/>
  <p:notesStyle>
    <a:lvl1pPr defTabSz="457176">
      <a:lnSpc>
        <a:spcPct val="117999"/>
      </a:lnSpc>
      <a:defRPr sz="2100">
        <a:latin typeface="Helvetica Neue"/>
        <a:ea typeface="Helvetica Neue"/>
        <a:cs typeface="Helvetica Neue"/>
        <a:sym typeface="Helvetica Neue"/>
      </a:defRPr>
    </a:lvl1pPr>
    <a:lvl2pPr indent="228589" defTabSz="457176">
      <a:lnSpc>
        <a:spcPct val="117999"/>
      </a:lnSpc>
      <a:defRPr sz="2100">
        <a:latin typeface="Helvetica Neue"/>
        <a:ea typeface="Helvetica Neue"/>
        <a:cs typeface="Helvetica Neue"/>
        <a:sym typeface="Helvetica Neue"/>
      </a:defRPr>
    </a:lvl2pPr>
    <a:lvl3pPr indent="457176" defTabSz="457176">
      <a:lnSpc>
        <a:spcPct val="117999"/>
      </a:lnSpc>
      <a:defRPr sz="2100">
        <a:latin typeface="Helvetica Neue"/>
        <a:ea typeface="Helvetica Neue"/>
        <a:cs typeface="Helvetica Neue"/>
        <a:sym typeface="Helvetica Neue"/>
      </a:defRPr>
    </a:lvl3pPr>
    <a:lvl4pPr indent="685765" defTabSz="457176">
      <a:lnSpc>
        <a:spcPct val="117999"/>
      </a:lnSpc>
      <a:defRPr sz="2100">
        <a:latin typeface="Helvetica Neue"/>
        <a:ea typeface="Helvetica Neue"/>
        <a:cs typeface="Helvetica Neue"/>
        <a:sym typeface="Helvetica Neue"/>
      </a:defRPr>
    </a:lvl4pPr>
    <a:lvl5pPr indent="914354" defTabSz="457176">
      <a:lnSpc>
        <a:spcPct val="117999"/>
      </a:lnSpc>
      <a:defRPr sz="2100">
        <a:latin typeface="Helvetica Neue"/>
        <a:ea typeface="Helvetica Neue"/>
        <a:cs typeface="Helvetica Neue"/>
        <a:sym typeface="Helvetica Neue"/>
      </a:defRPr>
    </a:lvl5pPr>
    <a:lvl6pPr indent="1142941" defTabSz="457176">
      <a:lnSpc>
        <a:spcPct val="117999"/>
      </a:lnSpc>
      <a:defRPr sz="2100">
        <a:latin typeface="Helvetica Neue"/>
        <a:ea typeface="Helvetica Neue"/>
        <a:cs typeface="Helvetica Neue"/>
        <a:sym typeface="Helvetica Neue"/>
      </a:defRPr>
    </a:lvl6pPr>
    <a:lvl7pPr indent="1371530" defTabSz="457176">
      <a:lnSpc>
        <a:spcPct val="117999"/>
      </a:lnSpc>
      <a:defRPr sz="2100">
        <a:latin typeface="Helvetica Neue"/>
        <a:ea typeface="Helvetica Neue"/>
        <a:cs typeface="Helvetica Neue"/>
        <a:sym typeface="Helvetica Neue"/>
      </a:defRPr>
    </a:lvl7pPr>
    <a:lvl8pPr indent="1600119" defTabSz="457176">
      <a:lnSpc>
        <a:spcPct val="117999"/>
      </a:lnSpc>
      <a:defRPr sz="2100">
        <a:latin typeface="Helvetica Neue"/>
        <a:ea typeface="Helvetica Neue"/>
        <a:cs typeface="Helvetica Neue"/>
        <a:sym typeface="Helvetica Neue"/>
      </a:defRPr>
    </a:lvl8pPr>
    <a:lvl9pPr indent="1828706" defTabSz="457176">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262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3582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188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0346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543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979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774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211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4943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7557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501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6596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65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2347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43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689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ítulo y subtítulo">
    <p:spTree>
      <p:nvGrpSpPr>
        <p:cNvPr id="1" name=""/>
        <p:cNvGrpSpPr/>
        <p:nvPr/>
      </p:nvGrpSpPr>
      <p:grpSpPr>
        <a:xfrm>
          <a:off x="0" y="0"/>
          <a:ext cx="0" cy="0"/>
          <a:chOff x="0" y="0"/>
          <a:chExt cx="0" cy="0"/>
        </a:xfrm>
      </p:grpSpPr>
      <p:sp>
        <p:nvSpPr>
          <p:cNvPr id="6" name="Shape 6"/>
          <p:cNvSpPr/>
          <p:nvPr/>
        </p:nvSpPr>
        <p:spPr>
          <a:xfrm>
            <a:off x="571500" y="4749801"/>
            <a:ext cx="11868095" cy="129"/>
          </a:xfrm>
          <a:prstGeom prst="rect">
            <a:avLst/>
          </a:prstGeom>
          <a:ln w="12700">
            <a:solidFill>
              <a:srgbClr val="9A9A9A"/>
            </a:solidFill>
            <a:miter lim="400000"/>
          </a:ln>
        </p:spPr>
        <p:txBody>
          <a:bodyPr lIns="0" tIns="0" rIns="0" bIns="0" anchor="ctr"/>
          <a:lstStyle/>
          <a:p>
            <a:pPr lvl="0" algn="l" defTabSz="457176">
              <a:defRPr sz="1200">
                <a:latin typeface="Helvetica"/>
                <a:ea typeface="Helvetica"/>
                <a:cs typeface="Helvetica"/>
                <a:sym typeface="Helvetica"/>
              </a:defRPr>
            </a:pPr>
            <a:endParaRPr/>
          </a:p>
        </p:txBody>
      </p:sp>
      <p:sp>
        <p:nvSpPr>
          <p:cNvPr id="7" name="Shape 7"/>
          <p:cNvSpPr>
            <a:spLocks noGrp="1"/>
          </p:cNvSpPr>
          <p:nvPr>
            <p:ph type="title"/>
          </p:nvPr>
        </p:nvSpPr>
        <p:spPr>
          <a:xfrm>
            <a:off x="571500" y="1320799"/>
            <a:ext cx="11861800" cy="3175000"/>
          </a:xfrm>
          <a:prstGeom prst="rect">
            <a:avLst/>
          </a:prstGeom>
        </p:spPr>
        <p:txBody>
          <a:bodyPr/>
          <a:lstStyle/>
          <a:p>
            <a:pPr lvl="0">
              <a:defRPr sz="1800"/>
            </a:pPr>
            <a:r>
              <a:rPr sz="4300" dirty="0" err="1"/>
              <a:t>Texto</a:t>
            </a:r>
            <a:r>
              <a:rPr sz="4300" dirty="0"/>
              <a:t> del </a:t>
            </a:r>
            <a:r>
              <a:rPr sz="4300" dirty="0" err="1"/>
              <a:t>título</a:t>
            </a:r>
            <a:endParaRPr sz="4300" dirty="0"/>
          </a:p>
        </p:txBody>
      </p:sp>
      <p:sp>
        <p:nvSpPr>
          <p:cNvPr id="8" name="Shape 8"/>
          <p:cNvSpPr>
            <a:spLocks noGrp="1"/>
          </p:cNvSpPr>
          <p:nvPr>
            <p:ph type="body" idx="1"/>
          </p:nvPr>
        </p:nvSpPr>
        <p:spPr>
          <a:xfrm>
            <a:off x="571500" y="5016501"/>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589">
              <a:spcBef>
                <a:spcPts val="0"/>
              </a:spcBef>
              <a:buSzTx/>
              <a:buFontTx/>
              <a:buNone/>
              <a:defRPr sz="2600">
                <a:latin typeface="Helvetica Neue"/>
                <a:ea typeface="Helvetica Neue"/>
                <a:cs typeface="Helvetica Neue"/>
                <a:sym typeface="Helvetica Neue"/>
              </a:defRPr>
            </a:lvl2pPr>
            <a:lvl3pPr marL="0" indent="457176">
              <a:spcBef>
                <a:spcPts val="0"/>
              </a:spcBef>
              <a:buSzTx/>
              <a:buFontTx/>
              <a:buNone/>
              <a:defRPr sz="2600">
                <a:latin typeface="Helvetica Neue"/>
                <a:ea typeface="Helvetica Neue"/>
                <a:cs typeface="Helvetica Neue"/>
                <a:sym typeface="Helvetica Neue"/>
              </a:defRPr>
            </a:lvl3pPr>
            <a:lvl4pPr marL="0" indent="685765">
              <a:spcBef>
                <a:spcPts val="0"/>
              </a:spcBef>
              <a:buSzTx/>
              <a:buFontTx/>
              <a:buNone/>
              <a:defRPr sz="2600">
                <a:latin typeface="Helvetica Neue"/>
                <a:ea typeface="Helvetica Neue"/>
                <a:cs typeface="Helvetica Neue"/>
                <a:sym typeface="Helvetica Neue"/>
              </a:defRPr>
            </a:lvl4pPr>
            <a:lvl5pPr marL="0" indent="914354">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1</a:t>
            </a:r>
          </a:p>
          <a:p>
            <a:pPr lvl="1">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2</a:t>
            </a:r>
          </a:p>
          <a:p>
            <a:pPr lvl="2">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3</a:t>
            </a:r>
          </a:p>
          <a:p>
            <a:pPr lvl="3">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4</a:t>
            </a:r>
          </a:p>
          <a:p>
            <a:pPr lvl="4">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5</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vertical)">
    <p:spTree>
      <p:nvGrpSpPr>
        <p:cNvPr id="1" name=""/>
        <p:cNvGrpSpPr/>
        <p:nvPr/>
      </p:nvGrpSpPr>
      <p:grpSpPr>
        <a:xfrm>
          <a:off x="0" y="0"/>
          <a:ext cx="0" cy="0"/>
          <a:chOff x="0" y="0"/>
          <a:chExt cx="0" cy="0"/>
        </a:xfrm>
      </p:grpSpPr>
      <p:sp>
        <p:nvSpPr>
          <p:cNvPr id="16" name="Shape 16"/>
          <p:cNvSpPr/>
          <p:nvPr/>
        </p:nvSpPr>
        <p:spPr>
          <a:xfrm>
            <a:off x="571501" y="4864100"/>
            <a:ext cx="5334475" cy="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176">
              <a:defRPr sz="1200">
                <a:latin typeface="Helvetica"/>
                <a:ea typeface="Helvetica"/>
                <a:cs typeface="Helvetica"/>
                <a:sym typeface="Helvetica"/>
              </a:defRPr>
            </a:pPr>
            <a:endParaRPr/>
          </a:p>
        </p:txBody>
      </p:sp>
      <p:sp>
        <p:nvSpPr>
          <p:cNvPr id="17" name="Shape 17"/>
          <p:cNvSpPr>
            <a:spLocks noGrp="1"/>
          </p:cNvSpPr>
          <p:nvPr>
            <p:ph type="title"/>
          </p:nvPr>
        </p:nvSpPr>
        <p:spPr>
          <a:xfrm>
            <a:off x="571501" y="1435101"/>
            <a:ext cx="5334000" cy="3175000"/>
          </a:xfrm>
          <a:prstGeom prst="rect">
            <a:avLst/>
          </a:prstGeom>
        </p:spPr>
        <p:txBody>
          <a:bodyPr/>
          <a:lstStyle/>
          <a:p>
            <a:pPr lvl="0">
              <a:defRPr sz="1800"/>
            </a:pPr>
            <a:r>
              <a:rPr sz="4300" dirty="0" err="1"/>
              <a:t>Texto</a:t>
            </a:r>
            <a:r>
              <a:rPr sz="4300" dirty="0"/>
              <a:t> del </a:t>
            </a:r>
            <a:r>
              <a:rPr sz="4300" dirty="0" err="1"/>
              <a:t>título</a:t>
            </a:r>
            <a:endParaRPr sz="4300" dirty="0"/>
          </a:p>
        </p:txBody>
      </p:sp>
      <p:sp>
        <p:nvSpPr>
          <p:cNvPr id="18" name="Shape 18"/>
          <p:cNvSpPr>
            <a:spLocks noGrp="1"/>
          </p:cNvSpPr>
          <p:nvPr>
            <p:ph type="body" idx="1"/>
          </p:nvPr>
        </p:nvSpPr>
        <p:spPr>
          <a:xfrm>
            <a:off x="571501"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589">
              <a:spcBef>
                <a:spcPts val="0"/>
              </a:spcBef>
              <a:buSzTx/>
              <a:buFontTx/>
              <a:buNone/>
              <a:defRPr sz="2600">
                <a:latin typeface="Helvetica Neue"/>
                <a:ea typeface="Helvetica Neue"/>
                <a:cs typeface="Helvetica Neue"/>
                <a:sym typeface="Helvetica Neue"/>
              </a:defRPr>
            </a:lvl2pPr>
            <a:lvl3pPr marL="0" indent="457176">
              <a:spcBef>
                <a:spcPts val="0"/>
              </a:spcBef>
              <a:buSzTx/>
              <a:buFontTx/>
              <a:buNone/>
              <a:defRPr sz="2600">
                <a:latin typeface="Helvetica Neue"/>
                <a:ea typeface="Helvetica Neue"/>
                <a:cs typeface="Helvetica Neue"/>
                <a:sym typeface="Helvetica Neue"/>
              </a:defRPr>
            </a:lvl3pPr>
            <a:lvl4pPr marL="0" indent="685765">
              <a:spcBef>
                <a:spcPts val="0"/>
              </a:spcBef>
              <a:buSzTx/>
              <a:buFontTx/>
              <a:buNone/>
              <a:defRPr sz="2600">
                <a:latin typeface="Helvetica Neue"/>
                <a:ea typeface="Helvetica Neue"/>
                <a:cs typeface="Helvetica Neue"/>
                <a:sym typeface="Helvetica Neue"/>
              </a:defRPr>
            </a:lvl4pPr>
            <a:lvl5pPr marL="0" indent="914354">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1</a:t>
            </a:r>
          </a:p>
          <a:p>
            <a:pPr lvl="1">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2</a:t>
            </a:r>
          </a:p>
          <a:p>
            <a:pPr lvl="2">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3</a:t>
            </a:r>
          </a:p>
          <a:p>
            <a:pPr lvl="3">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4</a:t>
            </a:r>
          </a:p>
          <a:p>
            <a:pPr lvl="4">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pPr>
            <a:r>
              <a:rPr sz="4300" dirty="0" err="1"/>
              <a:t>Texto</a:t>
            </a:r>
            <a:r>
              <a:rPr sz="4300" dirty="0"/>
              <a:t> del </a:t>
            </a:r>
            <a:r>
              <a:rPr sz="4300" dirty="0" err="1"/>
              <a:t>título</a:t>
            </a:r>
            <a:endParaRPr sz="4300" dirty="0"/>
          </a:p>
        </p:txBody>
      </p:sp>
      <p:sp>
        <p:nvSpPr>
          <p:cNvPr id="23" name="Shape 23"/>
          <p:cNvSpPr>
            <a:spLocks noGrp="1"/>
          </p:cNvSpPr>
          <p:nvPr>
            <p:ph type="body" idx="1"/>
          </p:nvPr>
        </p:nvSpPr>
        <p:spPr>
          <a:prstGeom prst="rect">
            <a:avLst/>
          </a:prstGeom>
        </p:spPr>
        <p:txBody>
          <a:bodyPr/>
          <a:lstStyle/>
          <a:p>
            <a:pPr lvl="0">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1</a:t>
            </a:r>
          </a:p>
          <a:p>
            <a:pPr lvl="1">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2</a:t>
            </a:r>
          </a:p>
          <a:p>
            <a:pPr lvl="2">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3</a:t>
            </a:r>
          </a:p>
          <a:p>
            <a:pPr lvl="3">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4</a:t>
            </a:r>
          </a:p>
          <a:p>
            <a:pPr lvl="4">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5</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ítulo, viñetas y foto">
    <p:spTree>
      <p:nvGrpSpPr>
        <p:cNvPr id="1" name=""/>
        <p:cNvGrpSpPr/>
        <p:nvPr/>
      </p:nvGrpSpPr>
      <p:grpSpPr>
        <a:xfrm>
          <a:off x="0" y="0"/>
          <a:ext cx="0" cy="0"/>
          <a:chOff x="0" y="0"/>
          <a:chExt cx="0" cy="0"/>
        </a:xfrm>
      </p:grpSpPr>
      <p:sp>
        <p:nvSpPr>
          <p:cNvPr id="25" name="Shape 25"/>
          <p:cNvSpPr/>
          <p:nvPr/>
        </p:nvSpPr>
        <p:spPr>
          <a:xfrm>
            <a:off x="571500" y="1968500"/>
            <a:ext cx="5073394" cy="134"/>
          </a:xfrm>
          <a:prstGeom prst="rect">
            <a:avLst/>
          </a:prstGeom>
          <a:ln w="12700">
            <a:solidFill>
              <a:srgbClr val="9A9A9A"/>
            </a:solidFill>
            <a:miter lim="400000"/>
          </a:ln>
        </p:spPr>
        <p:txBody>
          <a:bodyPr lIns="0" tIns="0" rIns="0" bIns="0" anchor="ctr"/>
          <a:lstStyle/>
          <a:p>
            <a:pPr lvl="0" algn="l" defTabSz="457176">
              <a:defRPr sz="1200">
                <a:latin typeface="Helvetica"/>
                <a:ea typeface="Helvetica"/>
                <a:cs typeface="Helvetica"/>
                <a:sym typeface="Helvetica"/>
              </a:defRPr>
            </a:pPr>
            <a:endParaRPr/>
          </a:p>
        </p:txBody>
      </p:sp>
      <p:sp>
        <p:nvSpPr>
          <p:cNvPr id="26" name="Shape 26"/>
          <p:cNvSpPr>
            <a:spLocks noGrp="1"/>
          </p:cNvSpPr>
          <p:nvPr>
            <p:ph type="title"/>
          </p:nvPr>
        </p:nvSpPr>
        <p:spPr>
          <a:xfrm>
            <a:off x="571501" y="330200"/>
            <a:ext cx="5080000" cy="1397001"/>
          </a:xfrm>
          <a:prstGeom prst="rect">
            <a:avLst/>
          </a:prstGeom>
        </p:spPr>
        <p:txBody>
          <a:bodyPr/>
          <a:lstStyle/>
          <a:p>
            <a:pPr lvl="0">
              <a:defRPr sz="1800"/>
            </a:pPr>
            <a:r>
              <a:rPr sz="4300" dirty="0" err="1"/>
              <a:t>Texto</a:t>
            </a:r>
            <a:r>
              <a:rPr sz="4300" dirty="0"/>
              <a:t> del </a:t>
            </a:r>
            <a:r>
              <a:rPr sz="4300" dirty="0" err="1"/>
              <a:t>título</a:t>
            </a:r>
            <a:endParaRPr sz="4300" dirty="0"/>
          </a:p>
        </p:txBody>
      </p:sp>
      <p:sp>
        <p:nvSpPr>
          <p:cNvPr id="27" name="Shape 27"/>
          <p:cNvSpPr>
            <a:spLocks noGrp="1"/>
          </p:cNvSpPr>
          <p:nvPr>
            <p:ph type="body" idx="1"/>
          </p:nvPr>
        </p:nvSpPr>
        <p:spPr>
          <a:xfrm>
            <a:off x="571501" y="2222500"/>
            <a:ext cx="5080000" cy="6667500"/>
          </a:xfrm>
          <a:prstGeom prst="rect">
            <a:avLst/>
          </a:prstGeom>
        </p:spPr>
        <p:txBody>
          <a:bodyPr/>
          <a:lstStyle>
            <a:lvl1pPr marL="330184" indent="-330184">
              <a:spcBef>
                <a:spcPts val="2999"/>
              </a:spcBef>
              <a:buFontTx/>
              <a:defRPr sz="2600">
                <a:latin typeface="Helvetica Neue"/>
                <a:ea typeface="Helvetica Neue"/>
                <a:cs typeface="Helvetica Neue"/>
                <a:sym typeface="Helvetica Neue"/>
              </a:defRPr>
            </a:lvl1pPr>
            <a:lvl2pPr marL="660366" indent="-330184">
              <a:spcBef>
                <a:spcPts val="2999"/>
              </a:spcBef>
              <a:buFontTx/>
              <a:defRPr sz="2600">
                <a:latin typeface="Helvetica Neue"/>
                <a:ea typeface="Helvetica Neue"/>
                <a:cs typeface="Helvetica Neue"/>
                <a:sym typeface="Helvetica Neue"/>
              </a:defRPr>
            </a:lvl2pPr>
            <a:lvl3pPr marL="990550" indent="-330184">
              <a:spcBef>
                <a:spcPts val="2999"/>
              </a:spcBef>
              <a:buFontTx/>
              <a:defRPr sz="2600">
                <a:latin typeface="Helvetica Neue"/>
                <a:ea typeface="Helvetica Neue"/>
                <a:cs typeface="Helvetica Neue"/>
                <a:sym typeface="Helvetica Neue"/>
              </a:defRPr>
            </a:lvl3pPr>
            <a:lvl4pPr marL="1320732" indent="-330184">
              <a:spcBef>
                <a:spcPts val="2999"/>
              </a:spcBef>
              <a:buFontTx/>
              <a:defRPr sz="2600">
                <a:latin typeface="Helvetica Neue"/>
                <a:ea typeface="Helvetica Neue"/>
                <a:cs typeface="Helvetica Neue"/>
                <a:sym typeface="Helvetica Neue"/>
              </a:defRPr>
            </a:lvl4pPr>
            <a:lvl5pPr marL="1650915" indent="-330184">
              <a:spcBef>
                <a:spcPts val="2999"/>
              </a:spcBef>
              <a:buFontTx/>
              <a:defRPr sz="2600">
                <a:latin typeface="Helvetica Neue"/>
                <a:ea typeface="Helvetica Neue"/>
                <a:cs typeface="Helvetica Neue"/>
                <a:sym typeface="Helvetica Neue"/>
              </a:defRPr>
            </a:lvl5pPr>
          </a:lstStyle>
          <a:p>
            <a:pPr lvl="0">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1</a:t>
            </a:r>
          </a:p>
          <a:p>
            <a:pPr lvl="1">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2</a:t>
            </a:r>
          </a:p>
          <a:p>
            <a:pPr lvl="2">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3</a:t>
            </a:r>
          </a:p>
          <a:p>
            <a:pPr lvl="3">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4</a:t>
            </a:r>
          </a:p>
          <a:p>
            <a:pPr lvl="4">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Viñetas">
    <p:spTree>
      <p:nvGrpSpPr>
        <p:cNvPr id="1" name=""/>
        <p:cNvGrpSpPr/>
        <p:nvPr/>
      </p:nvGrpSpPr>
      <p:grpSpPr>
        <a:xfrm>
          <a:off x="0" y="0"/>
          <a:ext cx="0" cy="0"/>
          <a:chOff x="0" y="0"/>
          <a:chExt cx="0" cy="0"/>
        </a:xfrm>
      </p:grpSpPr>
      <p:sp>
        <p:nvSpPr>
          <p:cNvPr id="29" name="Shape 29"/>
          <p:cNvSpPr>
            <a:spLocks noGrp="1"/>
          </p:cNvSpPr>
          <p:nvPr>
            <p:ph type="body" idx="1"/>
          </p:nvPr>
        </p:nvSpPr>
        <p:spPr>
          <a:xfrm>
            <a:off x="889000" y="889000"/>
            <a:ext cx="11214100" cy="7962900"/>
          </a:xfrm>
          <a:prstGeom prst="rect">
            <a:avLst/>
          </a:prstGeom>
        </p:spPr>
        <p:txBody>
          <a:bodyPr/>
          <a:lstStyle/>
          <a:p>
            <a:pPr lvl="0">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1</a:t>
            </a:r>
          </a:p>
          <a:p>
            <a:pPr lvl="1">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2</a:t>
            </a:r>
          </a:p>
          <a:p>
            <a:pPr lvl="2">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3</a:t>
            </a:r>
          </a:p>
          <a:p>
            <a:pPr lvl="3">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4</a:t>
            </a:r>
          </a:p>
          <a:p>
            <a:pPr lvl="4">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5</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Foto (3)">
    <p:spTree>
      <p:nvGrpSpPr>
        <p:cNvPr id="1" name=""/>
        <p:cNvGrpSpPr/>
        <p:nvPr/>
      </p:nvGrpSpPr>
      <p:grpSpPr>
        <a:xfrm>
          <a:off x="0" y="0"/>
          <a:ext cx="0" cy="0"/>
          <a:chOff x="0" y="0"/>
          <a:chExt cx="0" cy="0"/>
        </a:xfrm>
      </p:grpSpPr>
      <p:sp>
        <p:nvSpPr>
          <p:cNvPr id="31" name="Shape 31"/>
          <p:cNvSpPr/>
          <p:nvPr/>
        </p:nvSpPr>
        <p:spPr>
          <a:xfrm>
            <a:off x="9055098" y="508001"/>
            <a:ext cx="128" cy="7975632"/>
          </a:xfrm>
          <a:prstGeom prst="rect">
            <a:avLst/>
          </a:prstGeom>
          <a:ln w="12700">
            <a:solidFill>
              <a:srgbClr val="9A9A9A"/>
            </a:solidFill>
            <a:miter lim="400000"/>
          </a:ln>
        </p:spPr>
        <p:txBody>
          <a:bodyPr lIns="0" tIns="0" rIns="0" bIns="0" anchor="ctr"/>
          <a:lstStyle/>
          <a:p>
            <a:pPr lvl="0" algn="l" defTabSz="457176">
              <a:defRPr sz="1200">
                <a:latin typeface="Helvetica"/>
                <a:ea typeface="Helvetica"/>
                <a:cs typeface="Helvetica"/>
                <a:sym typeface="Helvetica"/>
              </a:defRPr>
            </a:pPr>
            <a:endParaRPr/>
          </a:p>
        </p:txBody>
      </p:sp>
      <p:sp>
        <p:nvSpPr>
          <p:cNvPr id="32" name="Shape 32"/>
          <p:cNvSpPr/>
          <p:nvPr/>
        </p:nvSpPr>
        <p:spPr>
          <a:xfrm>
            <a:off x="9055098" y="4464052"/>
            <a:ext cx="3448503" cy="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lose/>
              </a:path>
            </a:pathLst>
          </a:custGeom>
          <a:ln w="12700">
            <a:solidFill>
              <a:srgbClr val="9A9A9A"/>
            </a:solidFill>
            <a:miter lim="400000"/>
          </a:ln>
        </p:spPr>
        <p:txBody>
          <a:bodyPr lIns="0" tIns="0" rIns="0" bIns="0" anchor="ctr"/>
          <a:lstStyle/>
          <a:p>
            <a:pPr lvl="0" algn="l" defTabSz="457176">
              <a:defRPr sz="1200">
                <a:latin typeface="Helvetica"/>
                <a:ea typeface="Helvetica"/>
                <a:cs typeface="Helvetica"/>
                <a:sym typeface="Helvetica"/>
              </a:defRPr>
            </a:pPr>
            <a:endParaRPr/>
          </a:p>
        </p:txBody>
      </p:sp>
      <p:sp>
        <p:nvSpPr>
          <p:cNvPr id="33" name="Shape 33"/>
          <p:cNvSpPr>
            <a:spLocks noGrp="1"/>
          </p:cNvSpPr>
          <p:nvPr>
            <p:ph type="body" idx="1"/>
          </p:nvPr>
        </p:nvSpPr>
        <p:spPr>
          <a:xfrm>
            <a:off x="520700" y="8661401"/>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228589">
              <a:spcBef>
                <a:spcPts val="0"/>
              </a:spcBef>
              <a:buSzTx/>
              <a:buFontTx/>
              <a:buNone/>
              <a:defRPr sz="2600">
                <a:latin typeface="Helvetica Neue"/>
                <a:ea typeface="Helvetica Neue"/>
                <a:cs typeface="Helvetica Neue"/>
                <a:sym typeface="Helvetica Neue"/>
              </a:defRPr>
            </a:lvl2pPr>
            <a:lvl3pPr marL="0" indent="457176">
              <a:spcBef>
                <a:spcPts val="0"/>
              </a:spcBef>
              <a:buSzTx/>
              <a:buFontTx/>
              <a:buNone/>
              <a:defRPr sz="2600">
                <a:latin typeface="Helvetica Neue"/>
                <a:ea typeface="Helvetica Neue"/>
                <a:cs typeface="Helvetica Neue"/>
                <a:sym typeface="Helvetica Neue"/>
              </a:defRPr>
            </a:lvl3pPr>
            <a:lvl4pPr marL="0" indent="685765">
              <a:spcBef>
                <a:spcPts val="0"/>
              </a:spcBef>
              <a:buSzTx/>
              <a:buFontTx/>
              <a:buNone/>
              <a:defRPr sz="2600">
                <a:latin typeface="Helvetica Neue"/>
                <a:ea typeface="Helvetica Neue"/>
                <a:cs typeface="Helvetica Neue"/>
                <a:sym typeface="Helvetica Neue"/>
              </a:defRPr>
            </a:lvl4pPr>
            <a:lvl5pPr marL="0" indent="914354">
              <a:spcBef>
                <a:spcPts val="0"/>
              </a:spcBef>
              <a:buSzTx/>
              <a:buFontTx/>
              <a:buNone/>
              <a:defRPr sz="2600">
                <a:latin typeface="Helvetica Neue"/>
                <a:ea typeface="Helvetica Neue"/>
                <a:cs typeface="Helvetica Neue"/>
                <a:sym typeface="Helvetica Neue"/>
              </a:defRPr>
            </a:lvl5pPr>
          </a:lstStyle>
          <a:p>
            <a:pPr lvl="0">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1</a:t>
            </a:r>
          </a:p>
          <a:p>
            <a:pPr lvl="1">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2</a:t>
            </a:r>
          </a:p>
          <a:p>
            <a:pPr lvl="2">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3</a:t>
            </a:r>
          </a:p>
          <a:p>
            <a:pPr lvl="3">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4</a:t>
            </a:r>
          </a:p>
          <a:p>
            <a:pPr lvl="4">
              <a:defRPr sz="1800">
                <a:solidFill>
                  <a:srgbClr val="000000"/>
                </a:solidFill>
              </a:defRPr>
            </a:pPr>
            <a:r>
              <a:rPr sz="2600" dirty="0" err="1">
                <a:solidFill>
                  <a:srgbClr val="747474"/>
                </a:solidFill>
              </a:rPr>
              <a:t>Nivel</a:t>
            </a:r>
            <a:r>
              <a:rPr sz="2600" dirty="0">
                <a:solidFill>
                  <a:srgbClr val="747474"/>
                </a:solidFill>
              </a:rPr>
              <a:t> de </a:t>
            </a:r>
            <a:r>
              <a:rPr sz="2600" dirty="0" err="1">
                <a:solidFill>
                  <a:srgbClr val="747474"/>
                </a:solidFill>
              </a:rPr>
              <a:t>texto</a:t>
            </a:r>
            <a:r>
              <a:rPr sz="2600" dirty="0">
                <a:solidFill>
                  <a:srgbClr val="747474"/>
                </a:solidFill>
              </a:rPr>
              <a:t>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ita">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571500" y="1968502"/>
            <a:ext cx="11868106" cy="129"/>
          </a:xfrm>
          <a:prstGeom prst="rect">
            <a:avLst/>
          </a:prstGeom>
          <a:ln w="12700">
            <a:solidFill>
              <a:srgbClr val="9A9A9A"/>
            </a:solidFill>
            <a:miter lim="400000"/>
          </a:ln>
        </p:spPr>
        <p:txBody>
          <a:bodyPr lIns="0" tIns="0" rIns="0" bIns="0" anchor="ctr"/>
          <a:lstStyle/>
          <a:p>
            <a:pPr lvl="0" algn="l" defTabSz="457176">
              <a:defRPr sz="1200">
                <a:latin typeface="Helvetica"/>
                <a:ea typeface="Helvetica"/>
                <a:cs typeface="Helvetica"/>
                <a:sym typeface="Helvetica"/>
              </a:defRPr>
            </a:pPr>
            <a:endParaRPr/>
          </a:p>
        </p:txBody>
      </p:sp>
      <p:sp>
        <p:nvSpPr>
          <p:cNvPr id="3" name="Shape 3"/>
          <p:cNvSpPr>
            <a:spLocks noGrp="1"/>
          </p:cNvSpPr>
          <p:nvPr>
            <p:ph type="title"/>
          </p:nvPr>
        </p:nvSpPr>
        <p:spPr>
          <a:xfrm>
            <a:off x="571500" y="330200"/>
            <a:ext cx="11861800" cy="1397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p>
            <a:pPr lvl="0">
              <a:defRPr sz="1800"/>
            </a:pPr>
            <a:r>
              <a:rPr sz="4300" dirty="0" err="1"/>
              <a:t>Texto</a:t>
            </a:r>
            <a:r>
              <a:rPr sz="4300" dirty="0"/>
              <a:t> del </a:t>
            </a:r>
            <a:r>
              <a:rPr sz="4300" dirty="0" err="1"/>
              <a:t>título</a:t>
            </a:r>
            <a:endParaRPr sz="4300" dirty="0"/>
          </a:p>
        </p:txBody>
      </p:sp>
      <p:sp>
        <p:nvSpPr>
          <p:cNvPr id="4" name="Shape 4"/>
          <p:cNvSpPr>
            <a:spLocks noGrp="1"/>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1</a:t>
            </a:r>
          </a:p>
          <a:p>
            <a:pPr lvl="1">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2</a:t>
            </a:r>
          </a:p>
          <a:p>
            <a:pPr lvl="2">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3</a:t>
            </a:r>
          </a:p>
          <a:p>
            <a:pPr lvl="3">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4</a:t>
            </a:r>
          </a:p>
          <a:p>
            <a:pPr lvl="4">
              <a:defRPr sz="1800">
                <a:solidFill>
                  <a:srgbClr val="000000"/>
                </a:solidFill>
              </a:defRPr>
            </a:pPr>
            <a:r>
              <a:rPr sz="3600" dirty="0" err="1">
                <a:solidFill>
                  <a:srgbClr val="747474"/>
                </a:solidFill>
              </a:rPr>
              <a:t>Nivel</a:t>
            </a:r>
            <a:r>
              <a:rPr sz="3600" dirty="0">
                <a:solidFill>
                  <a:srgbClr val="747474"/>
                </a:solidFill>
              </a:rPr>
              <a:t> de </a:t>
            </a:r>
            <a:r>
              <a:rPr sz="3600" dirty="0" err="1">
                <a:solidFill>
                  <a:srgbClr val="747474"/>
                </a:solidFill>
              </a:rPr>
              <a:t>texto</a:t>
            </a:r>
            <a:r>
              <a:rPr sz="3600" dirty="0">
                <a:solidFill>
                  <a:srgbClr val="747474"/>
                </a:solidFill>
              </a:rPr>
              <a:t> 5</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5" r:id="rId4"/>
    <p:sldLayoutId id="2147483656" r:id="rId5"/>
    <p:sldLayoutId id="2147483657" r:id="rId6"/>
    <p:sldLayoutId id="2147483658" r:id="rId7"/>
  </p:sldLayoutIdLst>
  <p:transition spd="med"/>
  <p:hf sldNum="0" hdr="0" ftr="0" dt="0"/>
  <p:txStyles>
    <p:titleStyle>
      <a:lvl1pPr defTabSz="584170">
        <a:defRPr sz="4300">
          <a:latin typeface="+mn-lt"/>
          <a:ea typeface="+mn-ea"/>
          <a:cs typeface="+mn-cs"/>
          <a:sym typeface="Helvetica Neue Light"/>
        </a:defRPr>
      </a:lvl1pPr>
      <a:lvl2pPr indent="228589" defTabSz="584170">
        <a:defRPr sz="4300">
          <a:latin typeface="+mn-lt"/>
          <a:ea typeface="+mn-ea"/>
          <a:cs typeface="+mn-cs"/>
          <a:sym typeface="Helvetica Neue Light"/>
        </a:defRPr>
      </a:lvl2pPr>
      <a:lvl3pPr indent="457176" defTabSz="584170">
        <a:defRPr sz="4300">
          <a:latin typeface="+mn-lt"/>
          <a:ea typeface="+mn-ea"/>
          <a:cs typeface="+mn-cs"/>
          <a:sym typeface="Helvetica Neue Light"/>
        </a:defRPr>
      </a:lvl3pPr>
      <a:lvl4pPr indent="685765" defTabSz="584170">
        <a:defRPr sz="4300">
          <a:latin typeface="+mn-lt"/>
          <a:ea typeface="+mn-ea"/>
          <a:cs typeface="+mn-cs"/>
          <a:sym typeface="Helvetica Neue Light"/>
        </a:defRPr>
      </a:lvl4pPr>
      <a:lvl5pPr indent="914354" defTabSz="584170">
        <a:defRPr sz="4300">
          <a:latin typeface="+mn-lt"/>
          <a:ea typeface="+mn-ea"/>
          <a:cs typeface="+mn-cs"/>
          <a:sym typeface="Helvetica Neue Light"/>
        </a:defRPr>
      </a:lvl5pPr>
      <a:lvl6pPr indent="1142941" defTabSz="584170">
        <a:defRPr sz="4300">
          <a:latin typeface="+mn-lt"/>
          <a:ea typeface="+mn-ea"/>
          <a:cs typeface="+mn-cs"/>
          <a:sym typeface="Helvetica Neue Light"/>
        </a:defRPr>
      </a:lvl6pPr>
      <a:lvl7pPr indent="1371530" defTabSz="584170">
        <a:defRPr sz="4300">
          <a:latin typeface="+mn-lt"/>
          <a:ea typeface="+mn-ea"/>
          <a:cs typeface="+mn-cs"/>
          <a:sym typeface="Helvetica Neue Light"/>
        </a:defRPr>
      </a:lvl7pPr>
      <a:lvl8pPr indent="1600119" defTabSz="584170">
        <a:defRPr sz="4300">
          <a:latin typeface="+mn-lt"/>
          <a:ea typeface="+mn-ea"/>
          <a:cs typeface="+mn-cs"/>
          <a:sym typeface="Helvetica Neue Light"/>
        </a:defRPr>
      </a:lvl8pPr>
      <a:lvl9pPr indent="1828706" defTabSz="584170">
        <a:defRPr sz="4300">
          <a:latin typeface="+mn-lt"/>
          <a:ea typeface="+mn-ea"/>
          <a:cs typeface="+mn-cs"/>
          <a:sym typeface="Helvetica Neue Light"/>
        </a:defRPr>
      </a:lvl9pPr>
    </p:titleStyle>
    <p:bodyStyle>
      <a:lvl1pPr marL="457176" indent="-457176" defTabSz="584170">
        <a:spcBef>
          <a:spcPts val="4200"/>
        </a:spcBef>
        <a:buSzPct val="75000"/>
        <a:buFont typeface="Helvetica Neue"/>
        <a:buChar char="•"/>
        <a:defRPr sz="3600">
          <a:solidFill>
            <a:srgbClr val="747474"/>
          </a:solidFill>
          <a:latin typeface="+mn-lt"/>
          <a:ea typeface="+mn-ea"/>
          <a:cs typeface="+mn-cs"/>
          <a:sym typeface="Helvetica Neue Light"/>
        </a:defRPr>
      </a:lvl1pPr>
      <a:lvl2pPr marL="914354" indent="-457176" defTabSz="584170">
        <a:spcBef>
          <a:spcPts val="4200"/>
        </a:spcBef>
        <a:buSzPct val="75000"/>
        <a:buFont typeface="Helvetica Neue"/>
        <a:buChar char="•"/>
        <a:defRPr sz="3600">
          <a:solidFill>
            <a:srgbClr val="747474"/>
          </a:solidFill>
          <a:latin typeface="+mn-lt"/>
          <a:ea typeface="+mn-ea"/>
          <a:cs typeface="+mn-cs"/>
          <a:sym typeface="Helvetica Neue Light"/>
        </a:defRPr>
      </a:lvl2pPr>
      <a:lvl3pPr marL="1371530" indent="-457176" defTabSz="584170">
        <a:spcBef>
          <a:spcPts val="4200"/>
        </a:spcBef>
        <a:buSzPct val="75000"/>
        <a:buFont typeface="Helvetica Neue"/>
        <a:buChar char="•"/>
        <a:defRPr sz="3600">
          <a:solidFill>
            <a:srgbClr val="747474"/>
          </a:solidFill>
          <a:latin typeface="+mn-lt"/>
          <a:ea typeface="+mn-ea"/>
          <a:cs typeface="+mn-cs"/>
          <a:sym typeface="Helvetica Neue Light"/>
        </a:defRPr>
      </a:lvl3pPr>
      <a:lvl4pPr marL="1828706" indent="-457176" defTabSz="584170">
        <a:spcBef>
          <a:spcPts val="4200"/>
        </a:spcBef>
        <a:buSzPct val="75000"/>
        <a:buFont typeface="Helvetica Neue"/>
        <a:buChar char="•"/>
        <a:defRPr sz="3600">
          <a:solidFill>
            <a:srgbClr val="747474"/>
          </a:solidFill>
          <a:latin typeface="+mn-lt"/>
          <a:ea typeface="+mn-ea"/>
          <a:cs typeface="+mn-cs"/>
          <a:sym typeface="Helvetica Neue Light"/>
        </a:defRPr>
      </a:lvl4pPr>
      <a:lvl5pPr marL="2285884" indent="-457176" defTabSz="584170">
        <a:spcBef>
          <a:spcPts val="4200"/>
        </a:spcBef>
        <a:buSzPct val="75000"/>
        <a:buFont typeface="Helvetica Neue"/>
        <a:buChar char="•"/>
        <a:defRPr sz="3600">
          <a:solidFill>
            <a:srgbClr val="747474"/>
          </a:solidFill>
          <a:latin typeface="+mn-lt"/>
          <a:ea typeface="+mn-ea"/>
          <a:cs typeface="+mn-cs"/>
          <a:sym typeface="Helvetica Neue Light"/>
        </a:defRPr>
      </a:lvl5pPr>
      <a:lvl6pPr marL="2743060" indent="-457176" defTabSz="584170">
        <a:spcBef>
          <a:spcPts val="4200"/>
        </a:spcBef>
        <a:buSzPct val="75000"/>
        <a:buFont typeface="Helvetica Neue"/>
        <a:buChar char="•"/>
        <a:defRPr sz="3600">
          <a:solidFill>
            <a:srgbClr val="747474"/>
          </a:solidFill>
          <a:latin typeface="+mn-lt"/>
          <a:ea typeface="+mn-ea"/>
          <a:cs typeface="+mn-cs"/>
          <a:sym typeface="Helvetica Neue Light"/>
        </a:defRPr>
      </a:lvl6pPr>
      <a:lvl7pPr marL="3200236" indent="-457176" defTabSz="584170">
        <a:spcBef>
          <a:spcPts val="4200"/>
        </a:spcBef>
        <a:buSzPct val="75000"/>
        <a:buFont typeface="Helvetica Neue"/>
        <a:buChar char="•"/>
        <a:defRPr sz="3600">
          <a:solidFill>
            <a:srgbClr val="747474"/>
          </a:solidFill>
          <a:latin typeface="+mn-lt"/>
          <a:ea typeface="+mn-ea"/>
          <a:cs typeface="+mn-cs"/>
          <a:sym typeface="Helvetica Neue Light"/>
        </a:defRPr>
      </a:lvl7pPr>
      <a:lvl8pPr marL="3657413" indent="-457176" defTabSz="584170">
        <a:spcBef>
          <a:spcPts val="4200"/>
        </a:spcBef>
        <a:buSzPct val="75000"/>
        <a:buFont typeface="Helvetica Neue"/>
        <a:buChar char="•"/>
        <a:defRPr sz="3600">
          <a:solidFill>
            <a:srgbClr val="747474"/>
          </a:solidFill>
          <a:latin typeface="+mn-lt"/>
          <a:ea typeface="+mn-ea"/>
          <a:cs typeface="+mn-cs"/>
          <a:sym typeface="Helvetica Neue Light"/>
        </a:defRPr>
      </a:lvl8pPr>
      <a:lvl9pPr marL="4114590" indent="-457176" defTabSz="584170">
        <a:spcBef>
          <a:spcPts val="4200"/>
        </a:spcBef>
        <a:buSzPct val="75000"/>
        <a:buFont typeface="Helvetica Neue"/>
        <a:buChar char="•"/>
        <a:defRPr sz="3600">
          <a:solidFill>
            <a:srgbClr val="747474"/>
          </a:solidFill>
          <a:latin typeface="+mn-lt"/>
          <a:ea typeface="+mn-ea"/>
          <a:cs typeface="+mn-cs"/>
          <a:sym typeface="Helvetica Neue Light"/>
        </a:defRPr>
      </a:lvl9pPr>
    </p:bodyStyle>
    <p:otherStyle>
      <a:lvl1pPr algn="r" defTabSz="584170">
        <a:defRPr sz="1400">
          <a:solidFill>
            <a:schemeClr val="tx1"/>
          </a:solidFill>
          <a:latin typeface="+mn-lt"/>
          <a:ea typeface="+mn-ea"/>
          <a:cs typeface="+mn-cs"/>
          <a:sym typeface="Helvetica Neue"/>
        </a:defRPr>
      </a:lvl1pPr>
      <a:lvl2pPr indent="228589" algn="r" defTabSz="584170">
        <a:defRPr sz="1400">
          <a:solidFill>
            <a:schemeClr val="tx1"/>
          </a:solidFill>
          <a:latin typeface="+mn-lt"/>
          <a:ea typeface="+mn-ea"/>
          <a:cs typeface="+mn-cs"/>
          <a:sym typeface="Helvetica Neue"/>
        </a:defRPr>
      </a:lvl2pPr>
      <a:lvl3pPr indent="457176" algn="r" defTabSz="584170">
        <a:defRPr sz="1400">
          <a:solidFill>
            <a:schemeClr val="tx1"/>
          </a:solidFill>
          <a:latin typeface="+mn-lt"/>
          <a:ea typeface="+mn-ea"/>
          <a:cs typeface="+mn-cs"/>
          <a:sym typeface="Helvetica Neue"/>
        </a:defRPr>
      </a:lvl3pPr>
      <a:lvl4pPr indent="685765" algn="r" defTabSz="584170">
        <a:defRPr sz="1400">
          <a:solidFill>
            <a:schemeClr val="tx1"/>
          </a:solidFill>
          <a:latin typeface="+mn-lt"/>
          <a:ea typeface="+mn-ea"/>
          <a:cs typeface="+mn-cs"/>
          <a:sym typeface="Helvetica Neue"/>
        </a:defRPr>
      </a:lvl4pPr>
      <a:lvl5pPr indent="914354" algn="r" defTabSz="584170">
        <a:defRPr sz="1400">
          <a:solidFill>
            <a:schemeClr val="tx1"/>
          </a:solidFill>
          <a:latin typeface="+mn-lt"/>
          <a:ea typeface="+mn-ea"/>
          <a:cs typeface="+mn-cs"/>
          <a:sym typeface="Helvetica Neue"/>
        </a:defRPr>
      </a:lvl5pPr>
      <a:lvl6pPr indent="1142941" algn="r" defTabSz="584170">
        <a:defRPr sz="1400">
          <a:solidFill>
            <a:schemeClr val="tx1"/>
          </a:solidFill>
          <a:latin typeface="+mn-lt"/>
          <a:ea typeface="+mn-ea"/>
          <a:cs typeface="+mn-cs"/>
          <a:sym typeface="Helvetica Neue"/>
        </a:defRPr>
      </a:lvl6pPr>
      <a:lvl7pPr indent="1371530" algn="r" defTabSz="584170">
        <a:defRPr sz="1400">
          <a:solidFill>
            <a:schemeClr val="tx1"/>
          </a:solidFill>
          <a:latin typeface="+mn-lt"/>
          <a:ea typeface="+mn-ea"/>
          <a:cs typeface="+mn-cs"/>
          <a:sym typeface="Helvetica Neue"/>
        </a:defRPr>
      </a:lvl7pPr>
      <a:lvl8pPr indent="1600119" algn="r" defTabSz="584170">
        <a:defRPr sz="1400">
          <a:solidFill>
            <a:schemeClr val="tx1"/>
          </a:solidFill>
          <a:latin typeface="+mn-lt"/>
          <a:ea typeface="+mn-ea"/>
          <a:cs typeface="+mn-cs"/>
          <a:sym typeface="Helvetica Neue"/>
        </a:defRPr>
      </a:lvl8pPr>
      <a:lvl9pPr indent="1828706" algn="r" defTabSz="584170">
        <a:defRPr sz="14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4.png"/><Relationship Id="rId4" Type="http://schemas.openxmlformats.org/officeDocument/2006/relationships/image" Target="../media/image36.jpe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image" Target="../media/image5.png"/><Relationship Id="rId7" Type="http://schemas.openxmlformats.org/officeDocument/2006/relationships/image" Target="../media/image40.jpeg"/><Relationship Id="rId12"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jpg"/><Relationship Id="rId4" Type="http://schemas.openxmlformats.org/officeDocument/2006/relationships/image" Target="../media/image37.png"/><Relationship Id="rId9" Type="http://schemas.openxmlformats.org/officeDocument/2006/relationships/image" Target="../media/image42.jpeg"/><Relationship Id="rId14" Type="http://schemas.openxmlformats.org/officeDocument/2006/relationships/hyperlink" Target="http://www.fierprojecteu.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48.emf"/></Relationships>
</file>

<file path=ppt/slides/_rels/slide16.xml.rels><?xml version="1.0" encoding="UTF-8" standalone="yes"?>
<Relationships xmlns="http://schemas.openxmlformats.org/package/2006/relationships"><Relationship Id="rId8" Type="http://schemas.openxmlformats.org/officeDocument/2006/relationships/hyperlink" Target="http://www.earlall.eu/"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earlall@earlall.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tiff"/><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7.tiff"/><Relationship Id="rId4" Type="http://schemas.openxmlformats.org/officeDocument/2006/relationships/image" Target="../media/image26.tiff"/></Relationships>
</file>

<file path=ppt/slides/_rels/slide8.xml.rels><?xml version="1.0" encoding="UTF-8" standalone="yes"?>
<Relationships xmlns="http://schemas.openxmlformats.org/package/2006/relationships"><Relationship Id="rId8" Type="http://schemas.openxmlformats.org/officeDocument/2006/relationships/hyperlink" Target="https://register.gotowebinar.com/register/7611824840581934349" TargetMode="External"/><Relationship Id="rId3" Type="http://schemas.openxmlformats.org/officeDocument/2006/relationships/image" Target="../media/image25.tiff"/><Relationship Id="rId7" Type="http://schemas.openxmlformats.org/officeDocument/2006/relationships/hyperlink" Target="https://europa.us20.list-manage.com/track/click?u=26d7dcf713d1fab8cb5f043c9&amp;id=5a9a7bd543&amp;e=49c63b3097"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europa.us20.list-manage.com/track/click?u=26d7dcf713d1fab8cb5f043c9&amp;id=b4505a48c8&amp;e=49c63b3097" TargetMode="External"/><Relationship Id="rId5" Type="http://schemas.openxmlformats.org/officeDocument/2006/relationships/hyperlink" Target="https://europa.us20.list-manage.com/track/click?u=26d7dcf713d1fab8cb5f043c9&amp;id=2cfd35b1cd&amp;e=49c63b3097" TargetMode="External"/><Relationship Id="rId4" Type="http://schemas.openxmlformats.org/officeDocument/2006/relationships/image" Target="../media/image5.png"/><Relationship Id="rId9" Type="http://schemas.openxmlformats.org/officeDocument/2006/relationships/hyperlink" Target="https://europa.us20.list-manage.com/track/click?u=26d7dcf713d1fab8cb5f043c9&amp;id=d237993d8f&amp;e=49c63b3097"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arlall\Information material\logos\earlall_white.png"/>
          <p:cNvPicPr>
            <a:picLocks noChangeAspect="1" noChangeArrowheads="1"/>
          </p:cNvPicPr>
          <p:nvPr/>
        </p:nvPicPr>
        <p:blipFill>
          <a:blip r:embed="rId3" cstate="print"/>
          <a:srcRect/>
          <a:stretch>
            <a:fillRect/>
          </a:stretch>
        </p:blipFill>
        <p:spPr bwMode="auto">
          <a:xfrm>
            <a:off x="761525" y="988368"/>
            <a:ext cx="11269016" cy="2952328"/>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985" y="7109048"/>
            <a:ext cx="946759" cy="94675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3309" y="7184890"/>
            <a:ext cx="791139" cy="78825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2080" y="7181056"/>
            <a:ext cx="862198" cy="859054"/>
          </a:xfrm>
          <a:prstGeom prst="rect">
            <a:avLst/>
          </a:prstGeom>
        </p:spPr>
      </p:pic>
      <p:sp>
        <p:nvSpPr>
          <p:cNvPr id="8" name="TextBox 7"/>
          <p:cNvSpPr txBox="1"/>
          <p:nvPr/>
        </p:nvSpPr>
        <p:spPr>
          <a:xfrm>
            <a:off x="2731775" y="8248348"/>
            <a:ext cx="2642808" cy="502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ES" sz="2600" b="0" i="0" u="none" strike="noStrike" cap="none" spc="0" normalizeH="0" baseline="0" dirty="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@earlallEU</a:t>
            </a:r>
            <a:endParaRPr kumimoji="0" lang="en-GB" sz="2600" b="0" i="0" u="none" strike="noStrike" cap="none" spc="0" normalizeH="0" baseline="0" dirty="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9" name="TextBox 8"/>
          <p:cNvSpPr txBox="1"/>
          <p:nvPr/>
        </p:nvSpPr>
        <p:spPr>
          <a:xfrm>
            <a:off x="5180996" y="8215445"/>
            <a:ext cx="2642808" cy="502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ES" sz="2600" b="0" i="0" u="none" strike="noStrike" cap="none" spc="0" normalizeH="0" baseline="0" dirty="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@EARLALL</a:t>
            </a:r>
            <a:endParaRPr kumimoji="0" lang="en-GB" sz="2600" b="0" i="0" u="none" strike="noStrike" cap="none" spc="0" normalizeH="0" baseline="0" dirty="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10" name="TextBox 9"/>
          <p:cNvSpPr txBox="1"/>
          <p:nvPr/>
        </p:nvSpPr>
        <p:spPr>
          <a:xfrm>
            <a:off x="7813527" y="8248348"/>
            <a:ext cx="2642808" cy="502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ES" sz="2600" b="0" i="0" u="none" strike="noStrike" cap="none" spc="0" normalizeH="0" baseline="0" dirty="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@EARLALL</a:t>
            </a:r>
            <a:endParaRPr kumimoji="0" lang="en-GB" sz="2600" b="0" i="0" u="none" strike="noStrike" cap="none" spc="0" normalizeH="0" baseline="0" dirty="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3" name="TextBox 2">
            <a:extLst>
              <a:ext uri="{FF2B5EF4-FFF2-40B4-BE49-F238E27FC236}">
                <a16:creationId xmlns:a16="http://schemas.microsoft.com/office/drawing/2014/main" id="{DDC258A9-53E4-6146-8A97-39950891FA12}"/>
              </a:ext>
            </a:extLst>
          </p:cNvPr>
          <p:cNvSpPr txBox="1"/>
          <p:nvPr/>
        </p:nvSpPr>
        <p:spPr>
          <a:xfrm flipH="1">
            <a:off x="3926869" y="4923847"/>
            <a:ext cx="4938327"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Neue Light"/>
              </a:rPr>
              <a:t>Dissemination partner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p:cNvSpPr/>
          <p:nvPr/>
        </p:nvSpPr>
        <p:spPr>
          <a:xfrm>
            <a:off x="525736" y="2390663"/>
            <a:ext cx="11709948" cy="1982081"/>
          </a:xfrm>
          <a:prstGeom prst="rect">
            <a:avLst/>
          </a:prstGeom>
        </p:spPr>
        <p:txBody>
          <a:bodyPr wrap="square">
            <a:spAutoFit/>
          </a:bodyPr>
          <a:lstStyle/>
          <a:p>
            <a:pPr lvl="1" indent="0" algn="just"/>
            <a:r>
              <a:rPr lang="en-GB" sz="2400" kern="1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Thematic working groups dealing with selected matters and producing specific results: </a:t>
            </a:r>
            <a:endParaRPr lang="en-US" sz="3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a:p>
            <a:pPr marL="342900" lvl="8" indent="-342900" algn="just">
              <a:lnSpc>
                <a:spcPct val="115000"/>
              </a:lnSpc>
              <a:buFont typeface="Arial" charset="0"/>
              <a:buChar char="•"/>
            </a:pPr>
            <a:endParaRPr lang="en-US" sz="3200" dirty="0">
              <a:latin typeface="Roboto" panose="02000000000000000000" pitchFamily="2" charset="0"/>
              <a:ea typeface="Roboto" panose="02000000000000000000" pitchFamily="2" charset="0"/>
              <a:cs typeface="Roboto" panose="02000000000000000000" pitchFamily="2" charset="0"/>
            </a:endParaRPr>
          </a:p>
          <a:p>
            <a:pPr algn="just">
              <a:spcBef>
                <a:spcPts val="1200"/>
              </a:spcBef>
              <a:spcAft>
                <a:spcPts val="600"/>
              </a:spcAft>
            </a:pPr>
            <a:endParaRPr lang="en-GB" sz="2800" b="1"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7" name="Diagrama 8"/>
          <p:cNvGraphicFramePr/>
          <p:nvPr>
            <p:extLst>
              <p:ext uri="{D42A27DB-BD31-4B8C-83A1-F6EECF244321}">
                <p14:modId xmlns:p14="http://schemas.microsoft.com/office/powerpoint/2010/main" val="3488813093"/>
              </p:ext>
            </p:extLst>
          </p:nvPr>
        </p:nvGraphicFramePr>
        <p:xfrm>
          <a:off x="1113221" y="3346301"/>
          <a:ext cx="1051316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
        <p:nvSpPr>
          <p:cNvPr id="10" name="Shape 49"/>
          <p:cNvSpPr>
            <a:spLocks noGrp="1"/>
          </p:cNvSpPr>
          <p:nvPr>
            <p:ph type="title"/>
          </p:nvPr>
        </p:nvSpPr>
        <p:spPr>
          <a:xfrm>
            <a:off x="571500" y="330200"/>
            <a:ext cx="11861800" cy="1397001"/>
          </a:xfrm>
          <a:prstGeom prst="rect">
            <a:avLst/>
          </a:prstGeom>
        </p:spPr>
        <p:txBody>
          <a:bodyPr>
            <a:normAutofit/>
          </a:bodyPr>
          <a:lstStyle/>
          <a:p>
            <a:pPr algn="l">
              <a:defRPr sz="1800"/>
            </a:pPr>
            <a:r>
              <a:rPr lang="en-GB" sz="4000" b="1" dirty="0">
                <a:solidFill>
                  <a:srgbClr val="011893"/>
                </a:solidFill>
                <a:latin typeface="Pier Sans" panose="00000500000000000000" pitchFamily="50" charset="0"/>
                <a:cs typeface="Arial" panose="020B0604020202020204" pitchFamily="34" charset="0"/>
              </a:rPr>
              <a:t>Cooperation</a:t>
            </a:r>
            <a:r>
              <a:rPr lang="es-ES" sz="4000" b="1" dirty="0">
                <a:solidFill>
                  <a:srgbClr val="011893"/>
                </a:solidFill>
                <a:latin typeface="Pier Sans" panose="00000500000000000000" pitchFamily="50" charset="0"/>
                <a:cs typeface="Arial" panose="020B0604020202020204" pitchFamily="34" charset="0"/>
              </a:rPr>
              <a:t> in EARLALL</a:t>
            </a:r>
            <a:br>
              <a:rPr lang="es-ES" sz="4000" b="1" dirty="0">
                <a:solidFill>
                  <a:srgbClr val="011893"/>
                </a:solidFill>
                <a:latin typeface="Pier Sans" panose="00000500000000000000" pitchFamily="50" charset="0"/>
                <a:cs typeface="Arial" panose="020B0604020202020204" pitchFamily="34" charset="0"/>
              </a:rPr>
            </a:br>
            <a:r>
              <a:rPr lang="en-GB" sz="2800" b="1" dirty="0">
                <a:solidFill>
                  <a:srgbClr val="FFC000"/>
                </a:solidFill>
                <a:latin typeface="Pier Sans" panose="00000500000000000000" pitchFamily="50" charset="0"/>
                <a:cs typeface="Arial" panose="020B0604020202020204" pitchFamily="34" charset="0"/>
              </a:rPr>
              <a:t>An antenna of opportunities and a platform for exchange</a:t>
            </a:r>
            <a:endParaRPr lang="en-GB" sz="1600" b="1" dirty="0">
              <a:solidFill>
                <a:srgbClr val="FFC000"/>
              </a:solidFill>
              <a:latin typeface="Pier Sans" panose="00000500000000000000" pitchFamily="50" charset="0"/>
              <a:cs typeface="Arial" panose="020B0604020202020204" pitchFamily="34" charset="0"/>
            </a:endParaRPr>
          </a:p>
        </p:txBody>
      </p:sp>
    </p:spTree>
    <p:extLst>
      <p:ext uri="{BB962C8B-B14F-4D97-AF65-F5344CB8AC3E}">
        <p14:creationId xmlns:p14="http://schemas.microsoft.com/office/powerpoint/2010/main" val="28317669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p:cNvSpPr/>
          <p:nvPr/>
        </p:nvSpPr>
        <p:spPr>
          <a:xfrm>
            <a:off x="569420" y="2284512"/>
            <a:ext cx="11709948" cy="2548390"/>
          </a:xfrm>
          <a:prstGeom prst="rect">
            <a:avLst/>
          </a:prstGeom>
        </p:spPr>
        <p:txBody>
          <a:bodyPr wrap="square">
            <a:spAutoFit/>
          </a:bodyPr>
          <a:lstStyle/>
          <a:p>
            <a:pPr lvl="1" indent="0" algn="just"/>
            <a:r>
              <a:rPr lang="en-GB" sz="2400" kern="1200" dirty="0">
                <a:solidFill>
                  <a:schemeClr val="tx1"/>
                </a:solidFill>
                <a:latin typeface="Roboto" panose="02000000000000000000" pitchFamily="2" charset="0"/>
                <a:ea typeface="Roboto" panose="02000000000000000000" pitchFamily="2" charset="0"/>
                <a:cs typeface="Roboto" panose="02000000000000000000" pitchFamily="2" charset="0"/>
              </a:rPr>
              <a:t>Enhancement of regional cooperation through funding opportunities, processes, projects and new alliances:</a:t>
            </a:r>
          </a:p>
          <a:p>
            <a:pPr marL="342900" lvl="8" indent="-342900" algn="just">
              <a:lnSpc>
                <a:spcPct val="115000"/>
              </a:lnSpc>
              <a:buFont typeface="Arial" charset="0"/>
              <a:buChar char="•"/>
            </a:pPr>
            <a:endParaRPr lang="en-GB" sz="3200" dirty="0">
              <a:latin typeface="Roboto" panose="02000000000000000000" pitchFamily="2" charset="0"/>
              <a:ea typeface="Roboto" panose="02000000000000000000" pitchFamily="2" charset="0"/>
              <a:cs typeface="Roboto" panose="02000000000000000000" pitchFamily="2" charset="0"/>
            </a:endParaRPr>
          </a:p>
          <a:p>
            <a:pPr marL="342900" lvl="8" indent="-342900" algn="just">
              <a:lnSpc>
                <a:spcPct val="115000"/>
              </a:lnSpc>
              <a:buFont typeface="Arial" charset="0"/>
              <a:buChar char="•"/>
            </a:pPr>
            <a:endParaRPr lang="en-GB" sz="3200" dirty="0">
              <a:latin typeface="Roboto" panose="02000000000000000000" pitchFamily="2" charset="0"/>
              <a:ea typeface="Roboto" panose="02000000000000000000" pitchFamily="2" charset="0"/>
              <a:cs typeface="Roboto" panose="02000000000000000000" pitchFamily="2" charset="0"/>
            </a:endParaRPr>
          </a:p>
          <a:p>
            <a:pPr algn="just">
              <a:spcBef>
                <a:spcPts val="1200"/>
              </a:spcBef>
              <a:spcAft>
                <a:spcPts val="600"/>
              </a:spcAft>
            </a:pPr>
            <a:endParaRPr lang="en-GB" sz="2800" b="1"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5" name="Tabla 5"/>
          <p:cNvGraphicFramePr>
            <a:graphicFrameLocks noGrp="1"/>
          </p:cNvGraphicFramePr>
          <p:nvPr>
            <p:extLst>
              <p:ext uri="{D42A27DB-BD31-4B8C-83A1-F6EECF244321}">
                <p14:modId xmlns:p14="http://schemas.microsoft.com/office/powerpoint/2010/main" val="880889773"/>
              </p:ext>
            </p:extLst>
          </p:nvPr>
        </p:nvGraphicFramePr>
        <p:xfrm>
          <a:off x="660063" y="3558707"/>
          <a:ext cx="11756772" cy="4956970"/>
        </p:xfrm>
        <a:graphic>
          <a:graphicData uri="http://schemas.openxmlformats.org/drawingml/2006/table">
            <a:tbl>
              <a:tblPr firstRow="1" firstCol="1" bandRow="1">
                <a:tableStyleId>{912C8C85-51F0-491E-9774-3900AFEF0FD7}</a:tableStyleId>
              </a:tblPr>
              <a:tblGrid>
                <a:gridCol w="5852116">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504056">
                <a:tc gridSpan="2">
                  <a:txBody>
                    <a:bodyPr/>
                    <a:lstStyle/>
                    <a:p>
                      <a:pPr algn="ctr">
                        <a:lnSpc>
                          <a:spcPct val="115000"/>
                        </a:lnSpc>
                        <a:spcAft>
                          <a:spcPts val="0"/>
                        </a:spcAft>
                      </a:pPr>
                      <a:r>
                        <a:rPr lang="en-GB" sz="1800" dirty="0">
                          <a:effectLst/>
                          <a:latin typeface="Roboto" panose="02000000000000000000" pitchFamily="2" charset="0"/>
                          <a:ea typeface="Roboto" panose="02000000000000000000" pitchFamily="2" charset="0"/>
                          <a:cs typeface="Roboto" panose="02000000000000000000" pitchFamily="2" charset="0"/>
                        </a:rPr>
                        <a:t>Ongoing</a:t>
                      </a:r>
                      <a:endParaRPr lang="es-ES" sz="18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s-ES" sz="1800" b="1" dirty="0">
                        <a:solidFill>
                          <a:schemeClr val="bg1"/>
                        </a:solidFill>
                        <a:effectLst/>
                        <a:latin typeface="Arial Unicode MS" panose="020B0604020202020204" pitchFamily="34" charset="-128"/>
                        <a:ea typeface="Arial Unicode MS" panose="020B0604020202020204" pitchFamily="34" charset="-128"/>
                        <a:cs typeface="Arial Unicode MS" panose="020B0604020202020204" pitchFamily="34" charset="-128"/>
                        <a:sym typeface="Helvetica Neue"/>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80120">
                <a:tc>
                  <a:txBody>
                    <a:bodyPr/>
                    <a:lstStyle/>
                    <a:p>
                      <a:pPr marL="0" marR="0" lvl="0" indent="0" algn="ctr" defTabSz="584170" eaLnBrk="1" fontAlgn="auto" latinLnBrk="0" hangingPunct="1">
                        <a:lnSpc>
                          <a:spcPct val="115000"/>
                        </a:lnSpc>
                        <a:spcBef>
                          <a:spcPts val="0"/>
                        </a:spcBef>
                        <a:spcAft>
                          <a:spcPts val="0"/>
                        </a:spcAft>
                        <a:buClrTx/>
                        <a:buSzTx/>
                        <a:buFontTx/>
                        <a:buNone/>
                        <a:tabLst/>
                        <a:defRPr/>
                      </a:pPr>
                      <a:endParaRPr lang="en-GB" sz="1800" dirty="0">
                        <a:solidFill>
                          <a:srgbClr val="7030A0"/>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ctr" defTabSz="584170" eaLnBrk="1" fontAlgn="auto" latinLnBrk="0" hangingPunct="1">
                        <a:lnSpc>
                          <a:spcPct val="115000"/>
                        </a:lnSpc>
                        <a:spcBef>
                          <a:spcPts val="0"/>
                        </a:spcBef>
                        <a:spcAft>
                          <a:spcPts val="0"/>
                        </a:spcAft>
                        <a:buClrTx/>
                        <a:buSzTx/>
                        <a:buFontTx/>
                        <a:buNone/>
                        <a:tabLst/>
                        <a:defRPr/>
                      </a:pPr>
                      <a:r>
                        <a:rPr lang="en-GB" sz="1800" b="1" dirty="0">
                          <a:solidFill>
                            <a:schemeClr val="accent5">
                              <a:lumMod val="75000"/>
                            </a:schemeClr>
                          </a:solidFill>
                          <a:effectLst/>
                          <a:latin typeface="Roboto" panose="02000000000000000000" pitchFamily="2" charset="0"/>
                          <a:ea typeface="Roboto" panose="02000000000000000000" pitchFamily="2" charset="0"/>
                          <a:cs typeface="Roboto" panose="02000000000000000000" pitchFamily="2" charset="0"/>
                        </a:rPr>
                        <a:t>TALENTS</a:t>
                      </a:r>
                      <a:r>
                        <a:rPr lang="en-GB" sz="1800" b="1" dirty="0">
                          <a:effectLst/>
                          <a:latin typeface="Roboto" panose="02000000000000000000" pitchFamily="2" charset="0"/>
                          <a:ea typeface="Roboto" panose="02000000000000000000" pitchFamily="2" charset="0"/>
                          <a:cs typeface="Roboto" panose="02000000000000000000" pitchFamily="2" charset="0"/>
                        </a:rPr>
                        <a:t> (Erasmus+ KA2) -</a:t>
                      </a:r>
                      <a:r>
                        <a:rPr lang="en-GB" sz="1800" b="1" baseline="0" dirty="0">
                          <a:effectLst/>
                          <a:latin typeface="Roboto" panose="02000000000000000000" pitchFamily="2" charset="0"/>
                          <a:ea typeface="Roboto" panose="02000000000000000000" pitchFamily="2" charset="0"/>
                          <a:cs typeface="Roboto" panose="02000000000000000000" pitchFamily="2" charset="0"/>
                        </a:rPr>
                        <a:t> New talents for companies – Developing the potentials of immigrants and refugees</a:t>
                      </a:r>
                      <a:endParaRPr lang="es-ES" sz="1800" dirty="0">
                        <a:effectLst/>
                        <a:latin typeface="Roboto" panose="02000000000000000000" pitchFamily="2" charset="0"/>
                        <a:ea typeface="Roboto" panose="02000000000000000000" pitchFamily="2" charset="0"/>
                        <a:cs typeface="Roboto" panose="02000000000000000000" pitchFamily="2" charset="0"/>
                      </a:endParaRPr>
                    </a:p>
                    <a:p>
                      <a:pPr algn="ctr">
                        <a:lnSpc>
                          <a:spcPct val="115000"/>
                        </a:lnSpc>
                        <a:spcAft>
                          <a:spcPts val="0"/>
                        </a:spcAft>
                      </a:pPr>
                      <a:r>
                        <a:rPr lang="en-GB" sz="1800" dirty="0">
                          <a:effectLst/>
                          <a:latin typeface="Roboto" panose="02000000000000000000" pitchFamily="2" charset="0"/>
                          <a:ea typeface="Roboto" panose="02000000000000000000" pitchFamily="2" charset="0"/>
                          <a:cs typeface="Roboto" panose="02000000000000000000" pitchFamily="2" charset="0"/>
                        </a:rPr>
                        <a:t> </a:t>
                      </a:r>
                      <a:endParaRPr lang="es-ES" sz="18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84170" eaLnBrk="1" fontAlgn="auto" latinLnBrk="0" hangingPunct="1">
                        <a:lnSpc>
                          <a:spcPct val="115000"/>
                        </a:lnSpc>
                        <a:spcBef>
                          <a:spcPts val="0"/>
                        </a:spcBef>
                        <a:spcAft>
                          <a:spcPts val="0"/>
                        </a:spcAft>
                        <a:buClrTx/>
                        <a:buSzTx/>
                        <a:buFontTx/>
                        <a:buNone/>
                        <a:tabLst/>
                        <a:defRPr/>
                      </a:pPr>
                      <a:endParaRPr lang="en-GB"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endParaRPr>
                    </a:p>
                    <a:p>
                      <a:pPr marL="0" marR="0" lvl="0" indent="0" algn="ctr" defTabSz="584170" eaLnBrk="1" fontAlgn="auto" latinLnBrk="0" hangingPunct="1">
                        <a:lnSpc>
                          <a:spcPct val="115000"/>
                        </a:lnSpc>
                        <a:spcBef>
                          <a:spcPts val="0"/>
                        </a:spcBef>
                        <a:spcAft>
                          <a:spcPts val="0"/>
                        </a:spcAft>
                        <a:buClrTx/>
                        <a:buSzTx/>
                        <a:buFontTx/>
                        <a:buNone/>
                        <a:tabLst/>
                        <a:defRPr/>
                      </a:pPr>
                      <a:r>
                        <a:rPr lang="en-GB" sz="1800" b="1" baseline="0" dirty="0">
                          <a:solidFill>
                            <a:srgbClr val="CC0000"/>
                          </a:solidFill>
                          <a:effectLst/>
                          <a:latin typeface="Roboto" panose="02000000000000000000" pitchFamily="2" charset="0"/>
                          <a:ea typeface="Roboto" panose="02000000000000000000" pitchFamily="2" charset="0"/>
                          <a:cs typeface="Roboto" panose="02000000000000000000" pitchFamily="2" charset="0"/>
                          <a:sym typeface="Helvetica Neue"/>
                        </a:rPr>
                        <a:t>VET in Urban Centres </a:t>
                      </a:r>
                      <a:r>
                        <a:rPr lang="en-GB"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(Erasmus+ KA2)</a:t>
                      </a:r>
                      <a:r>
                        <a:rPr lang="es-ES"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 </a:t>
                      </a:r>
                      <a:r>
                        <a:rPr lang="en-GB"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 Development of sustainable urban centres with active involvement of vocational education and training (VET)</a:t>
                      </a:r>
                      <a:endParaRPr lang="es-ES" sz="1800" dirty="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29221">
                <a:tc>
                  <a:txBody>
                    <a:bodyPr/>
                    <a:lstStyle/>
                    <a:p>
                      <a:pPr marL="0" marR="0" lvl="0" indent="0" algn="ctr" defTabSz="584170" eaLnBrk="1" fontAlgn="auto" latinLnBrk="0" hangingPunct="1">
                        <a:lnSpc>
                          <a:spcPct val="115000"/>
                        </a:lnSpc>
                        <a:spcBef>
                          <a:spcPts val="0"/>
                        </a:spcBef>
                        <a:spcAft>
                          <a:spcPts val="0"/>
                        </a:spcAft>
                        <a:buClrTx/>
                        <a:buSzTx/>
                        <a:buFontTx/>
                        <a:buNone/>
                        <a:tabLst/>
                        <a:defRPr/>
                      </a:pPr>
                      <a:r>
                        <a:rPr lang="en-GB" sz="1800" dirty="0">
                          <a:effectLst/>
                          <a:latin typeface="Roboto" panose="02000000000000000000" pitchFamily="2" charset="0"/>
                          <a:ea typeface="Roboto" panose="02000000000000000000" pitchFamily="2" charset="0"/>
                          <a:cs typeface="Roboto" panose="02000000000000000000" pitchFamily="2" charset="0"/>
                        </a:rPr>
                        <a:t> </a:t>
                      </a:r>
                      <a:r>
                        <a:rPr lang="sv-SE" sz="1800" b="1" baseline="0" dirty="0">
                          <a:solidFill>
                            <a:srgbClr val="011893"/>
                          </a:solidFill>
                          <a:effectLst/>
                          <a:latin typeface="Roboto" panose="02000000000000000000" pitchFamily="2" charset="0"/>
                          <a:ea typeface="Roboto" panose="02000000000000000000" pitchFamily="2" charset="0"/>
                          <a:cs typeface="Roboto" panose="02000000000000000000" pitchFamily="2" charset="0"/>
                          <a:sym typeface="Helvetica Neue"/>
                        </a:rPr>
                        <a:t>FIER</a:t>
                      </a:r>
                      <a:r>
                        <a:rPr lang="sv-SE"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 (EaSI PROGRESS) -</a:t>
                      </a:r>
                      <a:endParaRPr lang="es-ES"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endParaRPr>
                    </a:p>
                    <a:p>
                      <a:pPr marL="0" marR="0" indent="0" algn="ctr" defTabSz="584170" eaLnBrk="1" fontAlgn="auto" latinLnBrk="0" hangingPunct="1">
                        <a:lnSpc>
                          <a:spcPct val="115000"/>
                        </a:lnSpc>
                        <a:spcBef>
                          <a:spcPts val="0"/>
                        </a:spcBef>
                        <a:spcAft>
                          <a:spcPts val="0"/>
                        </a:spcAft>
                        <a:buClrTx/>
                        <a:buSzTx/>
                        <a:buFontTx/>
                        <a:buNone/>
                        <a:tabLst/>
                        <a:defRPr/>
                      </a:pPr>
                      <a:r>
                        <a:rPr lang="sv-SE"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Fast-track Integration in European Regions</a:t>
                      </a:r>
                      <a:endParaRPr lang="es-ES"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84170" eaLnBrk="1" fontAlgn="auto" latinLnBrk="0" hangingPunct="1">
                        <a:lnSpc>
                          <a:spcPct val="115000"/>
                        </a:lnSpc>
                        <a:spcBef>
                          <a:spcPts val="0"/>
                        </a:spcBef>
                        <a:spcAft>
                          <a:spcPts val="0"/>
                        </a:spcAft>
                        <a:buClrTx/>
                        <a:buSzTx/>
                        <a:buFontTx/>
                        <a:buNone/>
                        <a:tabLst/>
                        <a:defRPr/>
                      </a:pPr>
                      <a:r>
                        <a:rPr lang="en-GB" sz="1800" b="1" baseline="0" dirty="0">
                          <a:solidFill>
                            <a:srgbClr val="FFC000"/>
                          </a:solidFill>
                          <a:effectLst/>
                          <a:latin typeface="Roboto" panose="02000000000000000000" pitchFamily="2" charset="0"/>
                          <a:ea typeface="Roboto" panose="02000000000000000000" pitchFamily="2" charset="0"/>
                          <a:cs typeface="Roboto" panose="02000000000000000000" pitchFamily="2" charset="0"/>
                          <a:sym typeface="Helvetica Neue"/>
                        </a:rPr>
                        <a:t>BRIDGE+ </a:t>
                      </a:r>
                      <a:r>
                        <a:rPr lang="en-GB"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(Erasmus+ KA3) -   </a:t>
                      </a:r>
                      <a:endParaRPr lang="es-ES"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endParaRPr>
                    </a:p>
                    <a:p>
                      <a:pPr marL="0" marR="0" indent="0" algn="ctr" defTabSz="584170" eaLnBrk="1" fontAlgn="auto" latinLnBrk="0" hangingPunct="1">
                        <a:lnSpc>
                          <a:spcPct val="115000"/>
                        </a:lnSpc>
                        <a:spcBef>
                          <a:spcPts val="0"/>
                        </a:spcBef>
                        <a:spcAft>
                          <a:spcPts val="0"/>
                        </a:spcAft>
                        <a:buClrTx/>
                        <a:buSzTx/>
                        <a:buFontTx/>
                        <a:buNone/>
                        <a:tabLst/>
                        <a:defRPr/>
                      </a:pPr>
                      <a:r>
                        <a:rPr lang="en-GB"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Building up Regional Initiatives to Develop skills-based </a:t>
                      </a:r>
                      <a:r>
                        <a:rPr lang="en-GB" sz="1800" b="1" baseline="0" dirty="0" err="1">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GuidancE</a:t>
                      </a:r>
                      <a:r>
                        <a:rPr lang="en-GB"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 a digital multi-sector approach</a:t>
                      </a:r>
                      <a:endParaRPr lang="es-ES"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73150">
                <a:tc>
                  <a:txBody>
                    <a:bodyPr/>
                    <a:lstStyle/>
                    <a:p>
                      <a:pPr algn="ctr"/>
                      <a:r>
                        <a:rPr lang="en-GB" sz="1800" b="1" i="0" dirty="0">
                          <a:solidFill>
                            <a:srgbClr val="00B050"/>
                          </a:solidFill>
                          <a:effectLst/>
                          <a:latin typeface="Roboto" panose="02000000000000000000" pitchFamily="2" charset="0"/>
                          <a:ea typeface="Roboto" panose="02000000000000000000" pitchFamily="2" charset="0"/>
                          <a:cs typeface="Roboto" panose="02000000000000000000" pitchFamily="2" charset="0"/>
                          <a:sym typeface="Helvetica Neue"/>
                        </a:rPr>
                        <a:t>KEYMOB </a:t>
                      </a:r>
                      <a:r>
                        <a:rPr lang="en-GB" sz="1800" b="1" i="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(Erasmus+ KA2) –</a:t>
                      </a:r>
                      <a:endParaRPr lang="en-GB" sz="1800" b="1" i="0"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endParaRPr>
                    </a:p>
                    <a:p>
                      <a:pPr algn="ctr"/>
                      <a:r>
                        <a:rPr lang="en-GB" sz="1800" b="1" i="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Key Competences for Mobility</a:t>
                      </a:r>
                      <a:endParaRPr lang="en-GB" sz="1800" b="1" dirty="0">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584170" eaLnBrk="1" fontAlgn="auto" latinLnBrk="0" hangingPunct="1">
                        <a:lnSpc>
                          <a:spcPct val="115000"/>
                        </a:lnSpc>
                        <a:spcBef>
                          <a:spcPts val="0"/>
                        </a:spcBef>
                        <a:spcAft>
                          <a:spcPts val="0"/>
                        </a:spcAft>
                        <a:buClrTx/>
                        <a:buSzTx/>
                        <a:buFontTx/>
                        <a:buNone/>
                        <a:tabLst/>
                        <a:defRPr/>
                      </a:pPr>
                      <a:r>
                        <a:rPr lang="en-GB" sz="1800" b="1" baseline="0" dirty="0">
                          <a:solidFill>
                            <a:srgbClr val="CC9900"/>
                          </a:solidFill>
                          <a:effectLst/>
                          <a:latin typeface="Roboto" panose="02000000000000000000" pitchFamily="2" charset="0"/>
                          <a:ea typeface="Roboto" panose="02000000000000000000" pitchFamily="2" charset="0"/>
                          <a:cs typeface="Roboto" panose="02000000000000000000" pitchFamily="2" charset="0"/>
                          <a:sym typeface="Helvetica Neue"/>
                        </a:rPr>
                        <a:t>BOOST to it! VET’s CLIL </a:t>
                      </a:r>
                      <a:r>
                        <a:rPr lang="en-GB"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(Erasmus+ KA2) -   </a:t>
                      </a:r>
                      <a:endParaRPr lang="es-ES"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endParaRPr>
                    </a:p>
                    <a:p>
                      <a:pPr marL="0" marR="0" indent="0" algn="ctr" defTabSz="584170" eaLnBrk="1" fontAlgn="auto" latinLnBrk="0" hangingPunct="1">
                        <a:lnSpc>
                          <a:spcPct val="115000"/>
                        </a:lnSpc>
                        <a:spcBef>
                          <a:spcPts val="0"/>
                        </a:spcBef>
                        <a:spcAft>
                          <a:spcPts val="0"/>
                        </a:spcAft>
                        <a:buClrTx/>
                        <a:buSzTx/>
                        <a:buFontTx/>
                        <a:buNone/>
                        <a:tabLst/>
                        <a:defRPr/>
                      </a:pPr>
                      <a:r>
                        <a:rPr lang="en-GB"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rPr>
                        <a:t>Boost for Content and Language Integrated Learning in Vocational Education and Training</a:t>
                      </a:r>
                      <a:endParaRPr lang="es-ES" sz="1800" b="1" baseline="0" dirty="0">
                        <a:solidFill>
                          <a:schemeClr val="tx1"/>
                        </a:solidFill>
                        <a:effectLst/>
                        <a:latin typeface="Roboto" panose="02000000000000000000" pitchFamily="2" charset="0"/>
                        <a:ea typeface="Roboto" panose="02000000000000000000" pitchFamily="2" charset="0"/>
                        <a:cs typeface="Roboto" panose="02000000000000000000" pitchFamily="2" charset="0"/>
                        <a:sym typeface="Helvetica Neue"/>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
        <p:nvSpPr>
          <p:cNvPr id="8" name="Shape 49"/>
          <p:cNvSpPr>
            <a:spLocks noGrp="1"/>
          </p:cNvSpPr>
          <p:nvPr>
            <p:ph type="title"/>
          </p:nvPr>
        </p:nvSpPr>
        <p:spPr>
          <a:xfrm>
            <a:off x="571500" y="330200"/>
            <a:ext cx="11861800" cy="1397001"/>
          </a:xfrm>
          <a:prstGeom prst="rect">
            <a:avLst/>
          </a:prstGeom>
        </p:spPr>
        <p:txBody>
          <a:bodyPr>
            <a:normAutofit/>
          </a:bodyPr>
          <a:lstStyle/>
          <a:p>
            <a:pPr algn="l">
              <a:defRPr sz="1800"/>
            </a:pPr>
            <a:r>
              <a:rPr lang="en-GB" sz="4000" b="1" dirty="0">
                <a:solidFill>
                  <a:srgbClr val="011893"/>
                </a:solidFill>
                <a:latin typeface="Pier Sans" panose="00000500000000000000" pitchFamily="50" charset="0"/>
                <a:cs typeface="Arial" panose="020B0604020202020204" pitchFamily="34" charset="0"/>
              </a:rPr>
              <a:t>Cooperation in EARLALL</a:t>
            </a:r>
            <a:br>
              <a:rPr lang="en-GB" sz="4000" b="1" dirty="0">
                <a:solidFill>
                  <a:srgbClr val="011893"/>
                </a:solidFill>
                <a:latin typeface="Pier Sans" panose="00000500000000000000" pitchFamily="50" charset="0"/>
                <a:cs typeface="Arial" panose="020B0604020202020204" pitchFamily="34" charset="0"/>
              </a:rPr>
            </a:br>
            <a:r>
              <a:rPr lang="en-GB" sz="2800" b="1" dirty="0">
                <a:solidFill>
                  <a:srgbClr val="FFC000"/>
                </a:solidFill>
                <a:latin typeface="Pier Sans" panose="00000500000000000000" pitchFamily="50" charset="0"/>
                <a:cs typeface="Arial" panose="020B0604020202020204" pitchFamily="34" charset="0"/>
              </a:rPr>
              <a:t>An antenna of opportunities and a platform for exchange</a:t>
            </a:r>
            <a:endParaRPr lang="en-GB" sz="1600" b="1" dirty="0">
              <a:solidFill>
                <a:srgbClr val="FFC000"/>
              </a:solidFill>
              <a:latin typeface="Pier Sans" panose="00000500000000000000" pitchFamily="50" charset="0"/>
              <a:cs typeface="Arial" panose="020B0604020202020204" pitchFamily="34" charset="0"/>
            </a:endParaRPr>
          </a:p>
        </p:txBody>
      </p:sp>
    </p:spTree>
    <p:extLst>
      <p:ext uri="{BB962C8B-B14F-4D97-AF65-F5344CB8AC3E}">
        <p14:creationId xmlns:p14="http://schemas.microsoft.com/office/powerpoint/2010/main" val="23095657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0678864" y="5133958"/>
            <a:ext cx="291398" cy="3077022"/>
          </a:xfrm>
          <a:prstGeom prst="rect">
            <a:avLst/>
          </a:prstGeom>
          <a:solidFill>
            <a:srgbClr val="325D6B"/>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
        <p:nvSpPr>
          <p:cNvPr id="10" name="Shape 49"/>
          <p:cNvSpPr>
            <a:spLocks noGrp="1"/>
          </p:cNvSpPr>
          <p:nvPr>
            <p:ph type="title"/>
          </p:nvPr>
        </p:nvSpPr>
        <p:spPr>
          <a:xfrm>
            <a:off x="571500" y="330200"/>
            <a:ext cx="11861800" cy="1397001"/>
          </a:xfrm>
          <a:prstGeom prst="rect">
            <a:avLst/>
          </a:prstGeom>
        </p:spPr>
        <p:txBody>
          <a:bodyPr>
            <a:normAutofit/>
          </a:bodyPr>
          <a:lstStyle/>
          <a:p>
            <a:pPr algn="l">
              <a:defRPr sz="1800"/>
            </a:pPr>
            <a:r>
              <a:rPr lang="en-GB" sz="4000" b="1" dirty="0">
                <a:solidFill>
                  <a:srgbClr val="011893"/>
                </a:solidFill>
                <a:latin typeface="Pier Sans" panose="00000500000000000000" pitchFamily="50" charset="0"/>
                <a:cs typeface="Arial" panose="020B0604020202020204" pitchFamily="34" charset="0"/>
              </a:rPr>
              <a:t>Cooperation</a:t>
            </a:r>
            <a:r>
              <a:rPr lang="es-ES" sz="4000" b="1" dirty="0">
                <a:solidFill>
                  <a:srgbClr val="011893"/>
                </a:solidFill>
                <a:latin typeface="Pier Sans" panose="00000500000000000000" pitchFamily="50" charset="0"/>
                <a:cs typeface="Arial" panose="020B0604020202020204" pitchFamily="34" charset="0"/>
              </a:rPr>
              <a:t> in EARLALL</a:t>
            </a:r>
            <a:br>
              <a:rPr lang="es-ES" sz="4000" b="1" dirty="0">
                <a:solidFill>
                  <a:srgbClr val="011893"/>
                </a:solidFill>
                <a:latin typeface="Pier Sans" panose="00000500000000000000" pitchFamily="50" charset="0"/>
                <a:cs typeface="Arial" panose="020B0604020202020204" pitchFamily="34" charset="0"/>
              </a:rPr>
            </a:br>
            <a:r>
              <a:rPr lang="en-GB" sz="2800" b="1" dirty="0">
                <a:solidFill>
                  <a:srgbClr val="FFC000"/>
                </a:solidFill>
                <a:latin typeface="Pier Sans" panose="00000500000000000000" pitchFamily="50" charset="0"/>
                <a:cs typeface="Arial" panose="020B0604020202020204" pitchFamily="34" charset="0"/>
              </a:rPr>
              <a:t>Governance and impact</a:t>
            </a:r>
            <a:endParaRPr lang="en-GB" sz="1600" b="1" dirty="0">
              <a:solidFill>
                <a:srgbClr val="FFC000"/>
              </a:solidFill>
              <a:latin typeface="Pier Sans" panose="00000500000000000000" pitchFamily="50" charset="0"/>
              <a:cs typeface="Arial" panose="020B0604020202020204" pitchFamily="34" charset="0"/>
            </a:endParaRPr>
          </a:p>
        </p:txBody>
      </p:sp>
      <p:sp>
        <p:nvSpPr>
          <p:cNvPr id="2" name="TextBox 1"/>
          <p:cNvSpPr txBox="1"/>
          <p:nvPr/>
        </p:nvSpPr>
        <p:spPr>
          <a:xfrm>
            <a:off x="4018040" y="2284512"/>
            <a:ext cx="758708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r>
              <a:rPr lang="en-GB" dirty="0"/>
              <a:t>Smart Specialisation Strategies</a:t>
            </a:r>
            <a:endParaRPr kumimoji="0" lang="en-GB" sz="3600" b="0" i="0" u="none" strike="noStrike" cap="none" spc="0" normalizeH="0" baseline="0" dirty="0">
              <a:ln>
                <a:noFill/>
              </a:ln>
              <a:solidFill>
                <a:srgbClr val="000000"/>
              </a:solidFill>
              <a:effectLst/>
              <a:uFillTx/>
              <a:latin typeface="+mn-lt"/>
              <a:ea typeface="+mn-ea"/>
              <a:cs typeface="+mn-cs"/>
              <a:sym typeface="Helvetica Neue Light"/>
            </a:endParaRPr>
          </a:p>
        </p:txBody>
      </p:sp>
      <p:sp>
        <p:nvSpPr>
          <p:cNvPr id="9" name="TextBox 8"/>
          <p:cNvSpPr txBox="1"/>
          <p:nvPr/>
        </p:nvSpPr>
        <p:spPr>
          <a:xfrm>
            <a:off x="-482376" y="6431818"/>
            <a:ext cx="758708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r>
              <a:rPr kumimoji="0" lang="es-ES" sz="3600" b="0" i="0" u="none" strike="noStrike" cap="none" spc="0" normalizeH="0" baseline="0" dirty="0">
                <a:ln>
                  <a:noFill/>
                </a:ln>
                <a:solidFill>
                  <a:srgbClr val="000000"/>
                </a:solidFill>
                <a:effectLst/>
                <a:uFillTx/>
                <a:latin typeface="+mn-lt"/>
                <a:ea typeface="+mn-ea"/>
                <a:cs typeface="+mn-cs"/>
                <a:sym typeface="Helvetica Neue Light"/>
              </a:rPr>
              <a:t>Regional </a:t>
            </a:r>
            <a:r>
              <a:rPr kumimoji="0" lang="es-ES" sz="3600" b="0" i="0" u="none" strike="noStrike" cap="none" spc="0" normalizeH="0" baseline="0" dirty="0" err="1">
                <a:ln>
                  <a:noFill/>
                </a:ln>
                <a:solidFill>
                  <a:srgbClr val="000000"/>
                </a:solidFill>
                <a:effectLst/>
                <a:uFillTx/>
                <a:latin typeface="+mn-lt"/>
                <a:ea typeface="+mn-ea"/>
                <a:cs typeface="+mn-cs"/>
                <a:sym typeface="Helvetica Neue Light"/>
              </a:rPr>
              <a:t>Skills</a:t>
            </a:r>
            <a:r>
              <a:rPr kumimoji="0" lang="es-ES" sz="3600" b="0" i="0" u="none" strike="noStrike" cap="none" spc="0" normalizeH="0" baseline="0" dirty="0">
                <a:ln>
                  <a:noFill/>
                </a:ln>
                <a:solidFill>
                  <a:srgbClr val="000000"/>
                </a:solidFill>
                <a:effectLst/>
                <a:uFillTx/>
                <a:latin typeface="+mn-lt"/>
                <a:ea typeface="+mn-ea"/>
                <a:cs typeface="+mn-cs"/>
                <a:sym typeface="Helvetica Neue Light"/>
              </a:rPr>
              <a:t> </a:t>
            </a:r>
            <a:r>
              <a:rPr kumimoji="0" lang="es-ES" sz="3600" b="0" i="0" u="none" strike="noStrike" cap="none" spc="0" normalizeH="0" baseline="0" dirty="0" err="1">
                <a:ln>
                  <a:noFill/>
                </a:ln>
                <a:solidFill>
                  <a:srgbClr val="000000"/>
                </a:solidFill>
                <a:effectLst/>
                <a:uFillTx/>
                <a:latin typeface="+mn-lt"/>
                <a:ea typeface="+mn-ea"/>
                <a:cs typeface="+mn-cs"/>
                <a:sym typeface="Helvetica Neue Light"/>
              </a:rPr>
              <a:t>Ecosystems</a:t>
            </a:r>
            <a:endParaRPr kumimoji="0" lang="en-GB" sz="3600" b="0" i="0" u="none" strike="noStrike" cap="none" spc="0" normalizeH="0" baseline="0" dirty="0">
              <a:ln>
                <a:noFill/>
              </a:ln>
              <a:solidFill>
                <a:srgbClr val="000000"/>
              </a:solidFill>
              <a:effectLst/>
              <a:uFillTx/>
              <a:latin typeface="+mn-lt"/>
              <a:ea typeface="+mn-ea"/>
              <a:cs typeface="+mn-cs"/>
              <a:sym typeface="Helvetica Neue Light"/>
            </a:endParaRPr>
          </a:p>
        </p:txBody>
      </p:sp>
      <p:pic>
        <p:nvPicPr>
          <p:cNvPr id="1026" name="Picture 2" descr="http://s3platform.jrc.ec.europa.eu/documents/20182/222215/wordcloud.jpg/10ed0903-8acc-472c-a776-fe250fc96608?t=15295042609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932" y="2120364"/>
            <a:ext cx="3088108" cy="36400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 15"/>
          <p:cNvGraphicFramePr/>
          <p:nvPr>
            <p:extLst>
              <p:ext uri="{D42A27DB-BD31-4B8C-83A1-F6EECF244321}">
                <p14:modId xmlns:p14="http://schemas.microsoft.com/office/powerpoint/2010/main" val="754782829"/>
              </p:ext>
            </p:extLst>
          </p:nvPr>
        </p:nvGraphicFramePr>
        <p:xfrm>
          <a:off x="6600652" y="4989942"/>
          <a:ext cx="5832648" cy="38884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TextBox 19"/>
          <p:cNvSpPr txBox="1"/>
          <p:nvPr/>
        </p:nvSpPr>
        <p:spPr>
          <a:xfrm>
            <a:off x="813768" y="7349410"/>
            <a:ext cx="5904656" cy="15799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defTabSz="584200" rtl="0" latinLnBrk="1" hangingPunct="0">
              <a:buBlip>
                <a:blip r:embed="rId10"/>
              </a:buBlip>
            </a:pPr>
            <a:r>
              <a:rPr lang="en-GB" sz="2400" dirty="0"/>
              <a:t> Innovation (R&amp;D, S3)</a:t>
            </a:r>
          </a:p>
          <a:p>
            <a:pPr marL="342900" indent="-342900" algn="l" defTabSz="584200" rtl="0" latinLnBrk="1" hangingPunct="0">
              <a:buBlip>
                <a:blip r:embed="rId10"/>
              </a:buBlip>
            </a:pPr>
            <a:r>
              <a:rPr kumimoji="0" lang="es-ES" sz="2400" b="0" i="0" u="none" strike="noStrike" cap="none" spc="0" normalizeH="0" baseline="0" dirty="0">
                <a:ln>
                  <a:noFill/>
                </a:ln>
                <a:solidFill>
                  <a:srgbClr val="000000"/>
                </a:solidFill>
                <a:effectLst/>
                <a:uFillTx/>
                <a:sym typeface="Helvetica Neue Light"/>
              </a:rPr>
              <a:t> </a:t>
            </a:r>
            <a:r>
              <a:rPr kumimoji="0" lang="es-ES" sz="2400" b="0" i="0" u="none" strike="noStrike" cap="none" spc="0" normalizeH="0" baseline="0" dirty="0" err="1">
                <a:ln>
                  <a:noFill/>
                </a:ln>
                <a:solidFill>
                  <a:srgbClr val="000000"/>
                </a:solidFill>
                <a:effectLst/>
                <a:uFillTx/>
                <a:sym typeface="Helvetica Neue Light"/>
              </a:rPr>
              <a:t>Growth</a:t>
            </a:r>
            <a:endParaRPr kumimoji="0" lang="es-ES" sz="2400" b="0" i="0" u="none" strike="noStrike" cap="none" spc="0" normalizeH="0" baseline="0" dirty="0">
              <a:ln>
                <a:noFill/>
              </a:ln>
              <a:solidFill>
                <a:srgbClr val="000000"/>
              </a:solidFill>
              <a:effectLst/>
              <a:uFillTx/>
              <a:sym typeface="Helvetica Neue Light"/>
            </a:endParaRPr>
          </a:p>
          <a:p>
            <a:pPr marL="342900" indent="-342900" algn="l" defTabSz="584200" rtl="0" latinLnBrk="1" hangingPunct="0">
              <a:buBlip>
                <a:blip r:embed="rId10"/>
              </a:buBlip>
            </a:pPr>
            <a:r>
              <a:rPr lang="es-ES" sz="2400" dirty="0">
                <a:solidFill>
                  <a:srgbClr val="000000"/>
                </a:solidFill>
              </a:rPr>
              <a:t> </a:t>
            </a:r>
            <a:r>
              <a:rPr lang="es-ES" sz="2400" dirty="0" err="1">
                <a:solidFill>
                  <a:srgbClr val="000000"/>
                </a:solidFill>
              </a:rPr>
              <a:t>Sustainable</a:t>
            </a:r>
            <a:r>
              <a:rPr lang="es-ES" sz="2400" dirty="0">
                <a:solidFill>
                  <a:srgbClr val="000000"/>
                </a:solidFill>
              </a:rPr>
              <a:t> Development</a:t>
            </a:r>
          </a:p>
          <a:p>
            <a:pPr algn="l" defTabSz="584200" rtl="0" latinLnBrk="1" hangingPunct="0"/>
            <a:r>
              <a:rPr kumimoji="0" lang="es-ES" sz="2400" b="0" i="0" u="none" strike="noStrike" cap="none" spc="0" normalizeH="0" baseline="0" dirty="0">
                <a:ln>
                  <a:noFill/>
                </a:ln>
                <a:solidFill>
                  <a:srgbClr val="000000"/>
                </a:solidFill>
                <a:effectLst/>
                <a:uFillTx/>
                <a:sym typeface="Helvetica Neue Light"/>
              </a:rPr>
              <a:t>	</a:t>
            </a:r>
            <a:r>
              <a:rPr kumimoji="0" lang="es-ES" sz="2400" b="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 Social</a:t>
            </a:r>
            <a:r>
              <a:rPr kumimoji="0" lang="es-ES" sz="2400" b="0" i="0" u="none" strike="noStrike" cap="none" spc="0" normalizeH="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 </a:t>
            </a:r>
            <a:r>
              <a:rPr kumimoji="0" lang="es-ES" sz="2400" b="0" i="0" u="none" strike="noStrike" cap="none" spc="0" normalizeH="0" dirty="0" err="1">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Dimension</a:t>
            </a:r>
            <a:endParaRPr kumimoji="0" lang="en-GB" sz="2400" b="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19" name="Curved Up Arrow 18"/>
          <p:cNvSpPr/>
          <p:nvPr/>
        </p:nvSpPr>
        <p:spPr>
          <a:xfrm flipH="1">
            <a:off x="7729902" y="8210980"/>
            <a:ext cx="3240360" cy="1244324"/>
          </a:xfrm>
          <a:prstGeom prst="curvedUpArrow">
            <a:avLst/>
          </a:prstGeom>
          <a:solidFill>
            <a:srgbClr val="325D6B"/>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26" name="Curved Up Arrow 25"/>
          <p:cNvSpPr/>
          <p:nvPr/>
        </p:nvSpPr>
        <p:spPr>
          <a:xfrm rot="10800000" flipH="1">
            <a:off x="7896796" y="3880571"/>
            <a:ext cx="3240360" cy="1244324"/>
          </a:xfrm>
          <a:prstGeom prst="curvedUpArrow">
            <a:avLst>
              <a:gd name="adj1" fmla="val 25000"/>
              <a:gd name="adj2" fmla="val 50000"/>
              <a:gd name="adj3" fmla="val 0"/>
            </a:avLst>
          </a:prstGeom>
          <a:solidFill>
            <a:srgbClr val="325D6B"/>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
        <p:nvSpPr>
          <p:cNvPr id="29" name="TextBox 28"/>
          <p:cNvSpPr txBox="1"/>
          <p:nvPr/>
        </p:nvSpPr>
        <p:spPr>
          <a:xfrm>
            <a:off x="1101800" y="5846336"/>
            <a:ext cx="2518113"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r>
              <a:rPr lang="en-GB" sz="1200" dirty="0"/>
              <a:t>© JRC European Commission</a:t>
            </a:r>
            <a:endParaRPr kumimoji="0" lang="en-GB" sz="1200" b="0" i="0" u="none" strike="noStrike" cap="none" spc="0" normalizeH="0" baseline="0" dirty="0">
              <a:ln>
                <a:noFill/>
              </a:ln>
              <a:solidFill>
                <a:srgbClr val="000000"/>
              </a:solidFill>
              <a:effectLst/>
              <a:uFillTx/>
              <a:sym typeface="Helvetica Neue Light"/>
            </a:endParaRPr>
          </a:p>
        </p:txBody>
      </p:sp>
      <p:sp>
        <p:nvSpPr>
          <p:cNvPr id="27" name="Curved Up Arrow 26"/>
          <p:cNvSpPr/>
          <p:nvPr/>
        </p:nvSpPr>
        <p:spPr>
          <a:xfrm>
            <a:off x="4630192" y="7325072"/>
            <a:ext cx="2232248" cy="576064"/>
          </a:xfrm>
          <a:prstGeom prst="curvedUpArrow">
            <a:avLst/>
          </a:prstGeom>
          <a:solidFill>
            <a:srgbClr val="325D6B"/>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Neue Light"/>
            </a:endParaRPr>
          </a:p>
        </p:txBody>
      </p:sp>
    </p:spTree>
    <p:extLst>
      <p:ext uri="{BB962C8B-B14F-4D97-AF65-F5344CB8AC3E}">
        <p14:creationId xmlns:p14="http://schemas.microsoft.com/office/powerpoint/2010/main" val="21108494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
        <p:nvSpPr>
          <p:cNvPr id="10" name="Shape 49"/>
          <p:cNvSpPr>
            <a:spLocks noGrp="1"/>
          </p:cNvSpPr>
          <p:nvPr>
            <p:ph type="title"/>
          </p:nvPr>
        </p:nvSpPr>
        <p:spPr>
          <a:xfrm>
            <a:off x="571500" y="330200"/>
            <a:ext cx="11861800" cy="1397001"/>
          </a:xfrm>
          <a:prstGeom prst="rect">
            <a:avLst/>
          </a:prstGeom>
        </p:spPr>
        <p:txBody>
          <a:bodyPr>
            <a:normAutofit/>
          </a:bodyPr>
          <a:lstStyle/>
          <a:p>
            <a:pPr algn="l">
              <a:defRPr sz="1800"/>
            </a:pPr>
            <a:r>
              <a:rPr lang="en-GB" sz="4000" b="1" dirty="0">
                <a:solidFill>
                  <a:srgbClr val="011893"/>
                </a:solidFill>
                <a:latin typeface="Pier Sans" panose="00000500000000000000" pitchFamily="50" charset="0"/>
                <a:cs typeface="Arial" panose="020B0604020202020204" pitchFamily="34" charset="0"/>
              </a:rPr>
              <a:t>Cooperation</a:t>
            </a:r>
            <a:r>
              <a:rPr lang="es-ES" sz="4000" b="1" dirty="0">
                <a:solidFill>
                  <a:srgbClr val="011893"/>
                </a:solidFill>
                <a:latin typeface="Pier Sans" panose="00000500000000000000" pitchFamily="50" charset="0"/>
                <a:cs typeface="Arial" panose="020B0604020202020204" pitchFamily="34" charset="0"/>
              </a:rPr>
              <a:t> in EARLALL</a:t>
            </a:r>
            <a:br>
              <a:rPr lang="es-ES" sz="4000" b="1" dirty="0">
                <a:solidFill>
                  <a:srgbClr val="011893"/>
                </a:solidFill>
                <a:latin typeface="Pier Sans" panose="00000500000000000000" pitchFamily="50" charset="0"/>
                <a:cs typeface="Arial" panose="020B0604020202020204" pitchFamily="34" charset="0"/>
              </a:rPr>
            </a:br>
            <a:r>
              <a:rPr lang="en-GB" sz="2800" b="1" dirty="0">
                <a:solidFill>
                  <a:srgbClr val="FFC000"/>
                </a:solidFill>
                <a:latin typeface="Pier Sans" panose="00000500000000000000" pitchFamily="50" charset="0"/>
                <a:cs typeface="Arial" panose="020B0604020202020204" pitchFamily="34" charset="0"/>
              </a:rPr>
              <a:t>Implementation</a:t>
            </a:r>
            <a:endParaRPr lang="en-GB" sz="1600" b="1" dirty="0">
              <a:solidFill>
                <a:srgbClr val="FFC000"/>
              </a:solidFill>
              <a:latin typeface="Pier Sans" panose="00000500000000000000" pitchFamily="50"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402" y="2151343"/>
            <a:ext cx="7329996" cy="16109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2366" y="7248344"/>
            <a:ext cx="866667" cy="89523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8211" y="6242904"/>
            <a:ext cx="2374979" cy="26947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3102" y="5455237"/>
            <a:ext cx="3190032" cy="64557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3480" y="5341246"/>
            <a:ext cx="1478280" cy="862584"/>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53483" y="7654606"/>
            <a:ext cx="2428497" cy="977953"/>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3683" y="5782085"/>
            <a:ext cx="1400195" cy="586008"/>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31157" y="5772538"/>
            <a:ext cx="2120245" cy="605103"/>
          </a:xfrm>
          <a:prstGeom prst="rect">
            <a:avLst/>
          </a:prstGeom>
        </p:spPr>
      </p:pic>
      <p:pic>
        <p:nvPicPr>
          <p:cNvPr id="14" name="Picture 2" descr="DEHOGA Bundesverban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5847" y="6714082"/>
            <a:ext cx="1944216" cy="416618"/>
          </a:xfrm>
          <a:prstGeom prst="rect">
            <a:avLst/>
          </a:prstGeom>
          <a:noFill/>
          <a:extLst>
            <a:ext uri="{909E8E84-426E-40DD-AFC4-6F175D3DCCD1}">
              <a14:hiddenFill xmlns:a14="http://schemas.microsoft.com/office/drawing/2010/main">
                <a:solidFill>
                  <a:srgbClr val="FFFFFF"/>
                </a:solidFill>
              </a14:hiddenFill>
            </a:ext>
          </a:extLst>
        </p:spPr>
      </p:pic>
      <p:sp>
        <p:nvSpPr>
          <p:cNvPr id="15" name="Quad Arrow 14"/>
          <p:cNvSpPr/>
          <p:nvPr/>
        </p:nvSpPr>
        <p:spPr>
          <a:xfrm>
            <a:off x="2600323" y="6354982"/>
            <a:ext cx="1134819" cy="1134819"/>
          </a:xfrm>
          <a:prstGeom prst="quadArrow">
            <a:avLst/>
          </a:prstGeom>
          <a:solidFill>
            <a:srgbClr val="325D6B"/>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3600" i="0" u="none" strike="noStrike" cap="none" spc="0" normalizeH="0" baseline="0">
              <a:ln>
                <a:noFill/>
              </a:ln>
              <a:solidFill>
                <a:srgbClr val="FFFFFF"/>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30" name="TextBox 29"/>
          <p:cNvSpPr txBox="1"/>
          <p:nvPr/>
        </p:nvSpPr>
        <p:spPr>
          <a:xfrm>
            <a:off x="741760" y="6700870"/>
            <a:ext cx="1818837"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r>
              <a:rPr kumimoji="0" lang="es-ES"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INDIVIDUAL</a:t>
            </a:r>
            <a:endParaRPr kumimoji="0" lang="en-GB"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31" name="TextBox 30"/>
          <p:cNvSpPr txBox="1"/>
          <p:nvPr/>
        </p:nvSpPr>
        <p:spPr>
          <a:xfrm>
            <a:off x="2453480" y="8797364"/>
            <a:ext cx="1352138"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r>
              <a:rPr kumimoji="0" lang="es-ES"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REGION</a:t>
            </a:r>
            <a:endParaRPr kumimoji="0" lang="en-GB"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32" name="TextBox 31"/>
          <p:cNvSpPr txBox="1"/>
          <p:nvPr/>
        </p:nvSpPr>
        <p:spPr>
          <a:xfrm>
            <a:off x="4515209" y="7156691"/>
            <a:ext cx="1947705"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r>
              <a:rPr lang="es-ES" sz="2400" dirty="0">
                <a:solidFill>
                  <a:srgbClr val="000000"/>
                </a:solidFill>
                <a:latin typeface="Roboto" panose="02000000000000000000" pitchFamily="2" charset="0"/>
                <a:ea typeface="Roboto" panose="02000000000000000000" pitchFamily="2" charset="0"/>
                <a:cs typeface="Roboto" panose="02000000000000000000" pitchFamily="2" charset="0"/>
              </a:rPr>
              <a:t>COMPANIES</a:t>
            </a:r>
            <a:endParaRPr kumimoji="0" lang="en-GB"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33" name="TextBox 32"/>
          <p:cNvSpPr txBox="1"/>
          <p:nvPr/>
        </p:nvSpPr>
        <p:spPr>
          <a:xfrm>
            <a:off x="2193878" y="4474908"/>
            <a:ext cx="1947705"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r>
              <a:rPr lang="es-ES" sz="2400" dirty="0">
                <a:solidFill>
                  <a:srgbClr val="000000"/>
                </a:solidFill>
                <a:latin typeface="Roboto" panose="02000000000000000000" pitchFamily="2" charset="0"/>
                <a:ea typeface="Roboto" panose="02000000000000000000" pitchFamily="2" charset="0"/>
                <a:cs typeface="Roboto" panose="02000000000000000000" pitchFamily="2" charset="0"/>
              </a:rPr>
              <a:t>LEARNING</a:t>
            </a:r>
          </a:p>
          <a:p>
            <a:pPr defTabSz="584200" rtl="0" latinLnBrk="1" hangingPunct="0"/>
            <a:r>
              <a:rPr lang="es-ES" sz="2400" dirty="0">
                <a:solidFill>
                  <a:srgbClr val="000000"/>
                </a:solidFill>
                <a:latin typeface="Roboto" panose="02000000000000000000" pitchFamily="2" charset="0"/>
                <a:ea typeface="Roboto" panose="02000000000000000000" pitchFamily="2" charset="0"/>
                <a:cs typeface="Roboto" panose="02000000000000000000" pitchFamily="2" charset="0"/>
              </a:rPr>
              <a:t>PROVIDERS</a:t>
            </a:r>
            <a:endParaRPr kumimoji="0" lang="en-GB"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39" name="Quad Arrow 38"/>
          <p:cNvSpPr/>
          <p:nvPr/>
        </p:nvSpPr>
        <p:spPr>
          <a:xfrm>
            <a:off x="9138498" y="6399631"/>
            <a:ext cx="1134819" cy="1134819"/>
          </a:xfrm>
          <a:prstGeom prst="quadArrow">
            <a:avLst/>
          </a:prstGeom>
          <a:solidFill>
            <a:srgbClr val="325D6B"/>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3600" i="0" u="none" strike="noStrike" cap="none" spc="0" normalizeH="0" baseline="0">
              <a:ln>
                <a:noFill/>
              </a:ln>
              <a:solidFill>
                <a:srgbClr val="FFFFFF"/>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40" name="TextBox 39"/>
          <p:cNvSpPr txBox="1"/>
          <p:nvPr/>
        </p:nvSpPr>
        <p:spPr>
          <a:xfrm>
            <a:off x="7279935" y="6745519"/>
            <a:ext cx="1818837"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r>
              <a:rPr kumimoji="0" lang="es-ES"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INDIVIDUAL</a:t>
            </a:r>
            <a:endParaRPr kumimoji="0" lang="en-GB"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41" name="TextBox 40"/>
          <p:cNvSpPr txBox="1"/>
          <p:nvPr/>
        </p:nvSpPr>
        <p:spPr>
          <a:xfrm>
            <a:off x="9193126" y="8459230"/>
            <a:ext cx="1352138"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r>
              <a:rPr kumimoji="0" lang="es-ES"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REGION</a:t>
            </a:r>
            <a:endParaRPr kumimoji="0" lang="en-GB"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42" name="TextBox 41"/>
          <p:cNvSpPr txBox="1"/>
          <p:nvPr/>
        </p:nvSpPr>
        <p:spPr>
          <a:xfrm>
            <a:off x="10631151" y="6710165"/>
            <a:ext cx="1947705"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r>
              <a:rPr lang="es-ES" sz="2400" dirty="0">
                <a:solidFill>
                  <a:srgbClr val="000000"/>
                </a:solidFill>
                <a:latin typeface="Roboto" panose="02000000000000000000" pitchFamily="2" charset="0"/>
                <a:ea typeface="Roboto" panose="02000000000000000000" pitchFamily="2" charset="0"/>
                <a:cs typeface="Roboto" panose="02000000000000000000" pitchFamily="2" charset="0"/>
              </a:rPr>
              <a:t>COMPANIES</a:t>
            </a:r>
            <a:endParaRPr kumimoji="0" lang="en-GB"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43" name="TextBox 42"/>
          <p:cNvSpPr txBox="1"/>
          <p:nvPr/>
        </p:nvSpPr>
        <p:spPr>
          <a:xfrm>
            <a:off x="8732053" y="4519557"/>
            <a:ext cx="1947705"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r>
              <a:rPr lang="es-ES" sz="2400" dirty="0">
                <a:solidFill>
                  <a:srgbClr val="000000"/>
                </a:solidFill>
                <a:latin typeface="Roboto" panose="02000000000000000000" pitchFamily="2" charset="0"/>
                <a:ea typeface="Roboto" panose="02000000000000000000" pitchFamily="2" charset="0"/>
                <a:cs typeface="Roboto" panose="02000000000000000000" pitchFamily="2" charset="0"/>
              </a:rPr>
              <a:t>LEARNING</a:t>
            </a:r>
          </a:p>
          <a:p>
            <a:pPr defTabSz="584200" rtl="0" latinLnBrk="1" hangingPunct="0"/>
            <a:r>
              <a:rPr lang="es-ES" sz="2400" dirty="0">
                <a:solidFill>
                  <a:srgbClr val="000000"/>
                </a:solidFill>
                <a:latin typeface="Roboto" panose="02000000000000000000" pitchFamily="2" charset="0"/>
                <a:ea typeface="Roboto" panose="02000000000000000000" pitchFamily="2" charset="0"/>
                <a:cs typeface="Roboto" panose="02000000000000000000" pitchFamily="2" charset="0"/>
              </a:rPr>
              <a:t>PROVIDERS</a:t>
            </a:r>
            <a:endParaRPr kumimoji="0" lang="en-GB" sz="240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21856" y="7872816"/>
            <a:ext cx="2436025" cy="573425"/>
          </a:xfrm>
          <a:prstGeom prst="rect">
            <a:avLst/>
          </a:prstGeom>
        </p:spPr>
      </p:pic>
      <p:sp>
        <p:nvSpPr>
          <p:cNvPr id="24" name="TextBox 23"/>
          <p:cNvSpPr txBox="1"/>
          <p:nvPr/>
        </p:nvSpPr>
        <p:spPr>
          <a:xfrm>
            <a:off x="3557413" y="3752813"/>
            <a:ext cx="5811001" cy="4719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rtl="0" latinLnBrk="1" hangingPunct="0"/>
            <a:r>
              <a:rPr lang="es-ES" sz="2400" b="1" dirty="0">
                <a:solidFill>
                  <a:srgbClr val="000000"/>
                </a:solidFill>
                <a:latin typeface="Roboto" panose="02000000000000000000" pitchFamily="2" charset="0"/>
                <a:ea typeface="Roboto" panose="02000000000000000000" pitchFamily="2" charset="0"/>
                <a:cs typeface="Roboto" panose="02000000000000000000" pitchFamily="2" charset="0"/>
                <a:hlinkClick r:id="rId14"/>
              </a:rPr>
              <a:t>www.fierprojecteu.com</a:t>
            </a:r>
            <a:r>
              <a:rPr lang="es-ES" sz="2400" b="1" dirty="0">
                <a:solidFill>
                  <a:srgbClr val="000000"/>
                </a:solidFill>
                <a:latin typeface="Roboto" panose="02000000000000000000" pitchFamily="2" charset="0"/>
                <a:ea typeface="Roboto" panose="02000000000000000000" pitchFamily="2" charset="0"/>
                <a:cs typeface="Roboto" panose="02000000000000000000" pitchFamily="2" charset="0"/>
              </a:rPr>
              <a:t> | #</a:t>
            </a:r>
            <a:r>
              <a:rPr lang="es-ES" sz="2400" b="1" dirty="0" err="1">
                <a:solidFill>
                  <a:srgbClr val="000000"/>
                </a:solidFill>
                <a:latin typeface="Roboto" panose="02000000000000000000" pitchFamily="2" charset="0"/>
                <a:ea typeface="Roboto" panose="02000000000000000000" pitchFamily="2" charset="0"/>
                <a:cs typeface="Roboto" panose="02000000000000000000" pitchFamily="2" charset="0"/>
              </a:rPr>
              <a:t>FIERprojectEU</a:t>
            </a:r>
            <a:endParaRPr kumimoji="0" lang="en-GB" sz="2400" b="1"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Tree>
    <p:extLst>
      <p:ext uri="{BB962C8B-B14F-4D97-AF65-F5344CB8AC3E}">
        <p14:creationId xmlns:p14="http://schemas.microsoft.com/office/powerpoint/2010/main" val="3990494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
        <p:nvSpPr>
          <p:cNvPr id="10" name="Shape 49"/>
          <p:cNvSpPr>
            <a:spLocks noGrp="1"/>
          </p:cNvSpPr>
          <p:nvPr>
            <p:ph type="title"/>
          </p:nvPr>
        </p:nvSpPr>
        <p:spPr>
          <a:xfrm>
            <a:off x="571500" y="330200"/>
            <a:ext cx="11861800" cy="1397001"/>
          </a:xfrm>
          <a:prstGeom prst="rect">
            <a:avLst/>
          </a:prstGeom>
        </p:spPr>
        <p:txBody>
          <a:bodyPr>
            <a:normAutofit/>
          </a:bodyPr>
          <a:lstStyle/>
          <a:p>
            <a:pPr algn="l">
              <a:defRPr sz="1800"/>
            </a:pPr>
            <a:r>
              <a:rPr lang="en-GB" sz="4000" b="1" dirty="0">
                <a:solidFill>
                  <a:srgbClr val="011893"/>
                </a:solidFill>
                <a:latin typeface="Pier Sans" panose="00000500000000000000" pitchFamily="50" charset="0"/>
                <a:cs typeface="Arial" panose="020B0604020202020204" pitchFamily="34" charset="0"/>
              </a:rPr>
              <a:t>Cooperation</a:t>
            </a:r>
            <a:r>
              <a:rPr lang="es-ES" sz="4000" b="1" dirty="0">
                <a:solidFill>
                  <a:srgbClr val="011893"/>
                </a:solidFill>
                <a:latin typeface="Pier Sans" panose="00000500000000000000" pitchFamily="50" charset="0"/>
                <a:cs typeface="Arial" panose="020B0604020202020204" pitchFamily="34" charset="0"/>
              </a:rPr>
              <a:t> in EARLALL</a:t>
            </a:r>
            <a:br>
              <a:rPr lang="es-ES" sz="4000" b="1" dirty="0">
                <a:solidFill>
                  <a:srgbClr val="011893"/>
                </a:solidFill>
                <a:latin typeface="Pier Sans" panose="00000500000000000000" pitchFamily="50" charset="0"/>
                <a:cs typeface="Arial" panose="020B0604020202020204" pitchFamily="34" charset="0"/>
              </a:rPr>
            </a:br>
            <a:r>
              <a:rPr lang="en-GB" sz="2800" b="1" dirty="0">
                <a:solidFill>
                  <a:srgbClr val="FFC000"/>
                </a:solidFill>
                <a:latin typeface="Pier Sans" panose="00000500000000000000" pitchFamily="50" charset="0"/>
                <a:cs typeface="Arial" panose="020B0604020202020204" pitchFamily="34" charset="0"/>
              </a:rPr>
              <a:t>Upcoming Events</a:t>
            </a:r>
            <a:endParaRPr lang="en-GB" sz="1600" b="1" dirty="0">
              <a:solidFill>
                <a:srgbClr val="FFC000"/>
              </a:solidFill>
              <a:latin typeface="Pier Sans" panose="00000500000000000000" pitchFamily="50"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24385" y="4398959"/>
            <a:ext cx="11928520" cy="4608512"/>
          </a:xfrm>
          <a:prstGeom prst="rect">
            <a:avLst/>
          </a:prstGeom>
        </p:spPr>
      </p:pic>
      <p:sp>
        <p:nvSpPr>
          <p:cNvPr id="3" name="TextBox 2"/>
          <p:cNvSpPr txBox="1"/>
          <p:nvPr/>
        </p:nvSpPr>
        <p:spPr>
          <a:xfrm>
            <a:off x="624385" y="2114445"/>
            <a:ext cx="11849227" cy="20723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r>
              <a:rPr lang="en-GB" sz="3200" dirty="0">
                <a:latin typeface="Roboto" panose="02000000000000000000" pitchFamily="2" charset="0"/>
                <a:ea typeface="Roboto" panose="02000000000000000000" pitchFamily="2" charset="0"/>
                <a:cs typeface="Roboto" panose="02000000000000000000" pitchFamily="2" charset="0"/>
              </a:rPr>
              <a:t>📅</a:t>
            </a:r>
            <a:r>
              <a:rPr lang="en-GB" sz="3200" b="1" dirty="0">
                <a:latin typeface="Roboto" panose="02000000000000000000" pitchFamily="2" charset="0"/>
                <a:ea typeface="Roboto" panose="02000000000000000000" pitchFamily="2" charset="0"/>
                <a:cs typeface="Roboto" panose="02000000000000000000" pitchFamily="2" charset="0"/>
              </a:rPr>
              <a:t> </a:t>
            </a:r>
            <a:r>
              <a:rPr lang="es-ES" sz="3200" dirty="0">
                <a:solidFill>
                  <a:srgbClr val="000000"/>
                </a:solidFill>
                <a:latin typeface="Roboto" panose="02000000000000000000" pitchFamily="2" charset="0"/>
                <a:ea typeface="Roboto" panose="02000000000000000000" pitchFamily="2" charset="0"/>
                <a:cs typeface="Roboto" panose="02000000000000000000" pitchFamily="2" charset="0"/>
              </a:rPr>
              <a:t>27 </a:t>
            </a:r>
            <a:r>
              <a:rPr lang="es-ES" sz="3200" dirty="0" err="1">
                <a:solidFill>
                  <a:srgbClr val="000000"/>
                </a:solidFill>
                <a:latin typeface="Roboto" panose="02000000000000000000" pitchFamily="2" charset="0"/>
                <a:ea typeface="Roboto" panose="02000000000000000000" pitchFamily="2" charset="0"/>
                <a:cs typeface="Roboto" panose="02000000000000000000" pitchFamily="2" charset="0"/>
              </a:rPr>
              <a:t>September</a:t>
            </a:r>
            <a:r>
              <a:rPr kumimoji="0" lang="es-ES" sz="3200" b="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 YES – </a:t>
            </a:r>
            <a:r>
              <a:rPr kumimoji="0" lang="es-ES" sz="3200" b="0" i="0" u="none" strike="noStrike" cap="none" spc="0" normalizeH="0" baseline="0" dirty="0" err="1">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Youth</a:t>
            </a:r>
            <a:r>
              <a:rPr kumimoji="0" lang="es-ES" sz="3200" b="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 </a:t>
            </a:r>
            <a:r>
              <a:rPr kumimoji="0" lang="es-ES" sz="3200" b="0" i="0" u="none" strike="noStrike" cap="none" spc="0" normalizeH="0" baseline="0" dirty="0" err="1">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Entrepreneurship</a:t>
            </a:r>
            <a:r>
              <a:rPr kumimoji="0" lang="es-ES" sz="3200" b="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 in Rural </a:t>
            </a:r>
            <a:r>
              <a:rPr kumimoji="0" lang="es-ES" sz="3200" b="0" i="0" u="none" strike="noStrike" cap="none" spc="0" normalizeH="0" baseline="0" dirty="0" err="1">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Areas</a:t>
            </a:r>
            <a:endParaRPr kumimoji="0" lang="es-ES" sz="3200" b="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a:p>
            <a:pPr algn="l" defTabSz="584200" rtl="0" latinLnBrk="1" hangingPunct="0"/>
            <a:r>
              <a:rPr lang="en-GB" sz="3200" dirty="0">
                <a:latin typeface="Roboto" panose="02000000000000000000" pitchFamily="2" charset="0"/>
                <a:ea typeface="Roboto" panose="02000000000000000000" pitchFamily="2" charset="0"/>
                <a:cs typeface="Roboto" panose="02000000000000000000" pitchFamily="2" charset="0"/>
              </a:rPr>
              <a:t>📅</a:t>
            </a:r>
            <a:r>
              <a:rPr lang="en-GB" sz="3200" b="1" dirty="0">
                <a:latin typeface="Roboto" panose="02000000000000000000" pitchFamily="2" charset="0"/>
                <a:ea typeface="Roboto" panose="02000000000000000000" pitchFamily="2" charset="0"/>
                <a:cs typeface="Roboto" panose="02000000000000000000" pitchFamily="2" charset="0"/>
              </a:rPr>
              <a:t> </a:t>
            </a:r>
            <a:r>
              <a:rPr kumimoji="0" lang="es-ES" sz="3200" b="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7-10 </a:t>
            </a:r>
            <a:r>
              <a:rPr kumimoji="0" lang="es-ES" sz="3200" b="0" i="0" u="none" strike="noStrike" cap="none" spc="0" normalizeH="0" baseline="0" dirty="0" err="1">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October</a:t>
            </a:r>
            <a:r>
              <a:rPr kumimoji="0" lang="es-ES" sz="3200" b="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 – EU</a:t>
            </a:r>
            <a:r>
              <a:rPr kumimoji="0" lang="es-ES" sz="3200" b="0" i="0" u="none" strike="noStrike" cap="none" spc="0" normalizeH="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 Regions Week 2019</a:t>
            </a:r>
          </a:p>
          <a:p>
            <a:pPr algn="l" defTabSz="584200" rtl="0" latinLnBrk="1" hangingPunct="0"/>
            <a:r>
              <a:rPr lang="en-GB" sz="3200" dirty="0">
                <a:latin typeface="Roboto" panose="02000000000000000000" pitchFamily="2" charset="0"/>
                <a:ea typeface="Roboto" panose="02000000000000000000" pitchFamily="2" charset="0"/>
                <a:cs typeface="Roboto" panose="02000000000000000000" pitchFamily="2" charset="0"/>
              </a:rPr>
              <a:t>📅 </a:t>
            </a:r>
            <a:r>
              <a:rPr lang="es-ES" sz="3200" baseline="0" dirty="0">
                <a:solidFill>
                  <a:srgbClr val="000000"/>
                </a:solidFill>
                <a:latin typeface="Roboto" panose="02000000000000000000" pitchFamily="2" charset="0"/>
                <a:ea typeface="Roboto" panose="02000000000000000000" pitchFamily="2" charset="0"/>
                <a:cs typeface="Roboto" panose="02000000000000000000" pitchFamily="2" charset="0"/>
              </a:rPr>
              <a:t>19</a:t>
            </a:r>
            <a:r>
              <a:rPr lang="es-ES" sz="32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s-ES" sz="3200" dirty="0" err="1">
                <a:solidFill>
                  <a:srgbClr val="000000"/>
                </a:solidFill>
                <a:latin typeface="Roboto" panose="02000000000000000000" pitchFamily="2" charset="0"/>
                <a:ea typeface="Roboto" panose="02000000000000000000" pitchFamily="2" charset="0"/>
                <a:cs typeface="Roboto" panose="02000000000000000000" pitchFamily="2" charset="0"/>
              </a:rPr>
              <a:t>November</a:t>
            </a:r>
            <a:r>
              <a:rPr lang="es-ES" sz="3200" dirty="0">
                <a:solidFill>
                  <a:srgbClr val="000000"/>
                </a:solidFill>
                <a:latin typeface="Roboto" panose="02000000000000000000" pitchFamily="2" charset="0"/>
                <a:ea typeface="Roboto" panose="02000000000000000000" pitchFamily="2" charset="0"/>
                <a:cs typeface="Roboto" panose="02000000000000000000" pitchFamily="2" charset="0"/>
              </a:rPr>
              <a:t> – FIER </a:t>
            </a:r>
            <a:r>
              <a:rPr lang="es-ES" sz="3200" dirty="0" err="1">
                <a:solidFill>
                  <a:srgbClr val="000000"/>
                </a:solidFill>
                <a:latin typeface="Roboto" panose="02000000000000000000" pitchFamily="2" charset="0"/>
                <a:ea typeface="Roboto" panose="02000000000000000000" pitchFamily="2" charset="0"/>
                <a:cs typeface="Roboto" panose="02000000000000000000" pitchFamily="2" charset="0"/>
              </a:rPr>
              <a:t>Conference</a:t>
            </a:r>
            <a:endParaRPr lang="es-ES" sz="32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l" defTabSz="584200" rtl="0" latinLnBrk="1" hangingPunct="0"/>
            <a:r>
              <a:rPr lang="en-GB" sz="3200" dirty="0">
                <a:latin typeface="Roboto" panose="02000000000000000000" pitchFamily="2" charset="0"/>
                <a:ea typeface="Roboto" panose="02000000000000000000" pitchFamily="2" charset="0"/>
                <a:cs typeface="Roboto" panose="02000000000000000000" pitchFamily="2" charset="0"/>
              </a:rPr>
              <a:t>📅 27 November – Project </a:t>
            </a:r>
            <a:r>
              <a:rPr lang="en-GB" sz="3200">
                <a:latin typeface="Roboto" panose="02000000000000000000" pitchFamily="2" charset="0"/>
                <a:ea typeface="Roboto" panose="02000000000000000000" pitchFamily="2" charset="0"/>
                <a:cs typeface="Roboto" panose="02000000000000000000" pitchFamily="2" charset="0"/>
              </a:rPr>
              <a:t>Development Workshop </a:t>
            </a:r>
            <a:endParaRPr kumimoji="0" lang="en-GB" sz="3200" b="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Tree>
    <p:extLst>
      <p:ext uri="{BB962C8B-B14F-4D97-AF65-F5344CB8AC3E}">
        <p14:creationId xmlns:p14="http://schemas.microsoft.com/office/powerpoint/2010/main" val="35619607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
        <p:nvSpPr>
          <p:cNvPr id="10" name="Shape 49"/>
          <p:cNvSpPr>
            <a:spLocks noGrp="1"/>
          </p:cNvSpPr>
          <p:nvPr>
            <p:ph type="title"/>
          </p:nvPr>
        </p:nvSpPr>
        <p:spPr>
          <a:xfrm>
            <a:off x="571500" y="330200"/>
            <a:ext cx="11861800" cy="1397001"/>
          </a:xfrm>
          <a:prstGeom prst="rect">
            <a:avLst/>
          </a:prstGeom>
        </p:spPr>
        <p:txBody>
          <a:bodyPr>
            <a:normAutofit/>
          </a:bodyPr>
          <a:lstStyle/>
          <a:p>
            <a:pPr algn="l">
              <a:defRPr sz="1800"/>
            </a:pPr>
            <a:r>
              <a:rPr lang="es-ES" sz="4000" b="1" dirty="0" err="1">
                <a:solidFill>
                  <a:srgbClr val="011893"/>
                </a:solidFill>
                <a:latin typeface="Pier Sans" panose="00000500000000000000" pitchFamily="50" charset="0"/>
                <a:cs typeface="Arial" panose="020B0604020202020204" pitchFamily="34" charset="0"/>
              </a:rPr>
              <a:t>Dissemination</a:t>
            </a:r>
            <a:r>
              <a:rPr lang="es-ES" sz="4000" b="1" dirty="0">
                <a:solidFill>
                  <a:srgbClr val="011893"/>
                </a:solidFill>
                <a:latin typeface="Pier Sans" panose="00000500000000000000" pitchFamily="50" charset="0"/>
                <a:cs typeface="Arial" panose="020B0604020202020204" pitchFamily="34" charset="0"/>
              </a:rPr>
              <a:t> </a:t>
            </a:r>
            <a:r>
              <a:rPr lang="es-ES" sz="4000" b="1" dirty="0" err="1">
                <a:solidFill>
                  <a:srgbClr val="011893"/>
                </a:solidFill>
                <a:latin typeface="Pier Sans" panose="00000500000000000000" pitchFamily="50" charset="0"/>
                <a:cs typeface="Arial" panose="020B0604020202020204" pitchFamily="34" charset="0"/>
              </a:rPr>
              <a:t>Partner</a:t>
            </a:r>
            <a:r>
              <a:rPr lang="es-ES" sz="4000" b="1" dirty="0">
                <a:solidFill>
                  <a:srgbClr val="011893"/>
                </a:solidFill>
                <a:latin typeface="Pier Sans" panose="00000500000000000000" pitchFamily="50" charset="0"/>
                <a:cs typeface="Arial" panose="020B0604020202020204" pitchFamily="34" charset="0"/>
              </a:rPr>
              <a:t> in </a:t>
            </a:r>
            <a:r>
              <a:rPr lang="es-ES" sz="4000" b="1" dirty="0" err="1">
                <a:solidFill>
                  <a:srgbClr val="011893"/>
                </a:solidFill>
                <a:latin typeface="Pier Sans" panose="00000500000000000000" pitchFamily="50" charset="0"/>
                <a:cs typeface="Arial" panose="020B0604020202020204" pitchFamily="34" charset="0"/>
              </a:rPr>
              <a:t>Keymob</a:t>
            </a:r>
            <a:br>
              <a:rPr lang="es-ES" sz="4000" b="1" dirty="0">
                <a:solidFill>
                  <a:srgbClr val="011893"/>
                </a:solidFill>
                <a:latin typeface="Pier Sans" panose="00000500000000000000" pitchFamily="50" charset="0"/>
                <a:cs typeface="Arial" panose="020B0604020202020204" pitchFamily="34" charset="0"/>
              </a:rPr>
            </a:br>
            <a:endParaRPr lang="en-GB" sz="1600" b="1" dirty="0">
              <a:solidFill>
                <a:srgbClr val="FFC000"/>
              </a:solidFill>
              <a:latin typeface="Pier Sans" panose="00000500000000000000" pitchFamily="50" charset="0"/>
              <a:cs typeface="Arial" panose="020B0604020202020204" pitchFamily="34" charset="0"/>
            </a:endParaRPr>
          </a:p>
        </p:txBody>
      </p:sp>
      <p:sp>
        <p:nvSpPr>
          <p:cNvPr id="3" name="TextBox 2"/>
          <p:cNvSpPr txBox="1"/>
          <p:nvPr/>
        </p:nvSpPr>
        <p:spPr>
          <a:xfrm>
            <a:off x="542868" y="2860576"/>
            <a:ext cx="11849227" cy="25648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584200" rtl="0" latinLnBrk="1" hangingPunct="0"/>
            <a:r>
              <a:rPr lang="en-GB" sz="3200" b="1" dirty="0">
                <a:latin typeface="Roboto" panose="02000000000000000000" pitchFamily="2" charset="0"/>
                <a:ea typeface="Roboto" panose="02000000000000000000" pitchFamily="2" charset="0"/>
                <a:cs typeface="Roboto" panose="02000000000000000000" pitchFamily="2" charset="0"/>
              </a:rPr>
              <a:t>-   Dissemination Plan &amp; final multiplier event</a:t>
            </a:r>
          </a:p>
          <a:p>
            <a:pPr marL="457200" indent="-457200" algn="l" defTabSz="584200" rtl="0" latinLnBrk="1" hangingPunct="0">
              <a:buFontTx/>
              <a:buChar char="-"/>
            </a:pPr>
            <a:r>
              <a:rPr lang="en-GB" sz="3200" b="1" dirty="0">
                <a:solidFill>
                  <a:srgbClr val="000000"/>
                </a:solidFill>
                <a:latin typeface="Roboto" panose="02000000000000000000" pitchFamily="2" charset="0"/>
                <a:ea typeface="Roboto" panose="02000000000000000000" pitchFamily="2" charset="0"/>
                <a:cs typeface="Roboto" panose="02000000000000000000" pitchFamily="2" charset="0"/>
              </a:rPr>
              <a:t>Make sure results are in line with EC strategies</a:t>
            </a:r>
          </a:p>
          <a:p>
            <a:pPr marL="457200" indent="-457200" algn="l" defTabSz="584200" rtl="0" latinLnBrk="1" hangingPunct="0">
              <a:buFontTx/>
              <a:buChar char="-"/>
            </a:pPr>
            <a:r>
              <a:rPr kumimoji="0" lang="es-ES" sz="3200" b="1"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Project </a:t>
            </a:r>
            <a:r>
              <a:rPr kumimoji="0" lang="es-ES" sz="3200" b="1" i="0" u="none" strike="noStrike" cap="none" spc="0" normalizeH="0" baseline="0" dirty="0" err="1">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results</a:t>
            </a:r>
            <a:r>
              <a:rPr kumimoji="0" lang="es-ES" sz="3200" b="1"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 to be </a:t>
            </a:r>
            <a:r>
              <a:rPr kumimoji="0" lang="es-ES" sz="3200" b="1" i="0" u="none" strike="noStrike" cap="none" spc="0" normalizeH="0" baseline="0" dirty="0" err="1">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considered</a:t>
            </a:r>
            <a:r>
              <a:rPr kumimoji="0" lang="es-ES" sz="3200" b="1"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 at </a:t>
            </a:r>
            <a:r>
              <a:rPr kumimoji="0" lang="es-ES" sz="3200" b="1" i="0" u="none" strike="noStrike" cap="none" spc="0" normalizeH="0" baseline="0" dirty="0" err="1">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policy</a:t>
            </a:r>
            <a:r>
              <a:rPr kumimoji="0" lang="es-ES" sz="3200" b="1"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 </a:t>
            </a:r>
            <a:r>
              <a:rPr kumimoji="0" lang="es-ES" sz="3200" b="1" i="0" u="none" strike="noStrike" cap="none" spc="0" normalizeH="0" baseline="0" dirty="0" err="1">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level</a:t>
            </a:r>
            <a:endParaRPr kumimoji="0" lang="es-ES" sz="3200" b="1"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a:p>
            <a:pPr algn="l" defTabSz="584200" rtl="0" latinLnBrk="1" hangingPunct="0"/>
            <a:endParaRPr kumimoji="0" lang="es-ES" sz="3200" b="0" i="0" u="none" strike="noStrike" cap="none" spc="0" normalizeH="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a:p>
            <a:pPr algn="l" defTabSz="584200" rtl="0" latinLnBrk="1" hangingPunct="0"/>
            <a:r>
              <a:rPr lang="en-GB" sz="3200" dirty="0">
                <a:latin typeface="Roboto" panose="02000000000000000000" pitchFamily="2" charset="0"/>
                <a:ea typeface="Roboto" panose="02000000000000000000" pitchFamily="2" charset="0"/>
                <a:cs typeface="Roboto" panose="02000000000000000000" pitchFamily="2" charset="0"/>
              </a:rPr>
              <a:t>📅 SEE YOU IN SEPTEMBER 2020 IN BRUSSELS</a:t>
            </a:r>
            <a:endParaRPr kumimoji="0" lang="en-GB" sz="3200" b="0" i="0" u="none" strike="noStrike" cap="none" spc="0" normalizeH="0" baseline="0" dirty="0">
              <a:ln>
                <a:noFill/>
              </a:ln>
              <a:solidFill>
                <a:srgbClr val="000000"/>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pic>
        <p:nvPicPr>
          <p:cNvPr id="4" name="Picture 3">
            <a:extLst>
              <a:ext uri="{FF2B5EF4-FFF2-40B4-BE49-F238E27FC236}">
                <a16:creationId xmlns:a16="http://schemas.microsoft.com/office/drawing/2014/main" id="{23D6A4F1-9124-2F48-A661-C02025F047E4}"/>
              </a:ext>
            </a:extLst>
          </p:cNvPr>
          <p:cNvPicPr>
            <a:picLocks noChangeAspect="1"/>
          </p:cNvPicPr>
          <p:nvPr/>
        </p:nvPicPr>
        <p:blipFill>
          <a:blip r:embed="rId4"/>
          <a:stretch>
            <a:fillRect/>
          </a:stretch>
        </p:blipFill>
        <p:spPr>
          <a:xfrm>
            <a:off x="1245798" y="5956915"/>
            <a:ext cx="4180849" cy="2448000"/>
          </a:xfrm>
          <a:prstGeom prst="rect">
            <a:avLst/>
          </a:prstGeom>
        </p:spPr>
      </p:pic>
      <p:sp>
        <p:nvSpPr>
          <p:cNvPr id="5" name="TextBox 4">
            <a:extLst>
              <a:ext uri="{FF2B5EF4-FFF2-40B4-BE49-F238E27FC236}">
                <a16:creationId xmlns:a16="http://schemas.microsoft.com/office/drawing/2014/main" id="{E361AAC7-FF41-B248-AABA-8CB558393995}"/>
              </a:ext>
            </a:extLst>
          </p:cNvPr>
          <p:cNvSpPr txBox="1"/>
          <p:nvPr/>
        </p:nvSpPr>
        <p:spPr>
          <a:xfrm flipH="1">
            <a:off x="7772929" y="6019026"/>
            <a:ext cx="3770031"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Neue Light"/>
              </a:rPr>
              <a:t>FOLLOW US ON TWITTER  </a:t>
            </a:r>
          </a:p>
        </p:txBody>
      </p:sp>
      <p:sp>
        <p:nvSpPr>
          <p:cNvPr id="6" name="TextBox 5">
            <a:extLst>
              <a:ext uri="{FF2B5EF4-FFF2-40B4-BE49-F238E27FC236}">
                <a16:creationId xmlns:a16="http://schemas.microsoft.com/office/drawing/2014/main" id="{8D84365B-EA8C-A743-B60D-50690412C0ED}"/>
              </a:ext>
            </a:extLst>
          </p:cNvPr>
          <p:cNvSpPr txBox="1"/>
          <p:nvPr/>
        </p:nvSpPr>
        <p:spPr>
          <a:xfrm flipH="1">
            <a:off x="7569729" y="7820025"/>
            <a:ext cx="3973231"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Neue Light"/>
              </a:rPr>
              <a:t>#</a:t>
            </a:r>
            <a:r>
              <a:rPr kumimoji="0" lang="en-US" sz="3600" b="0" i="0" u="none" strike="noStrike" cap="none" spc="0" normalizeH="0" baseline="0" dirty="0" err="1">
                <a:ln>
                  <a:noFill/>
                </a:ln>
                <a:solidFill>
                  <a:srgbClr val="000000"/>
                </a:solidFill>
                <a:effectLst/>
                <a:uFillTx/>
                <a:latin typeface="+mn-lt"/>
                <a:ea typeface="+mn-ea"/>
                <a:cs typeface="+mn-cs"/>
                <a:sym typeface="Helvetica Neue Light"/>
              </a:rPr>
              <a:t>keymob</a:t>
            </a:r>
            <a:endParaRPr kumimoji="0" lang="en-US" sz="3600" b="0" i="0" u="none" strike="noStrike" cap="none" spc="0" normalizeH="0" baseline="0" dirty="0">
              <a:ln>
                <a:noFill/>
              </a:ln>
              <a:solidFill>
                <a:srgbClr val="000000"/>
              </a:solidFill>
              <a:effectLst/>
              <a:uFillTx/>
              <a:latin typeface="+mn-lt"/>
              <a:ea typeface="+mn-ea"/>
              <a:cs typeface="+mn-cs"/>
              <a:sym typeface="Helvetica Neue Light"/>
            </a:endParaRPr>
          </a:p>
        </p:txBody>
      </p:sp>
      <p:pic>
        <p:nvPicPr>
          <p:cNvPr id="9" name="Picture 8">
            <a:extLst>
              <a:ext uri="{FF2B5EF4-FFF2-40B4-BE49-F238E27FC236}">
                <a16:creationId xmlns:a16="http://schemas.microsoft.com/office/drawing/2014/main" id="{ED2026BE-8370-1A41-97E3-228DCF90C1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0731" y="7095293"/>
            <a:ext cx="862198" cy="859054"/>
          </a:xfrm>
          <a:prstGeom prst="rect">
            <a:avLst/>
          </a:prstGeom>
        </p:spPr>
      </p:pic>
    </p:spTree>
    <p:extLst>
      <p:ext uri="{BB962C8B-B14F-4D97-AF65-F5344CB8AC3E}">
        <p14:creationId xmlns:p14="http://schemas.microsoft.com/office/powerpoint/2010/main" val="14373185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arlall\Information material\logos\earlall_white.png"/>
          <p:cNvPicPr>
            <a:picLocks noChangeAspect="1" noChangeArrowheads="1"/>
          </p:cNvPicPr>
          <p:nvPr/>
        </p:nvPicPr>
        <p:blipFill>
          <a:blip r:embed="rId3" cstate="print"/>
          <a:srcRect/>
          <a:stretch>
            <a:fillRect/>
          </a:stretch>
        </p:blipFill>
        <p:spPr bwMode="auto">
          <a:xfrm>
            <a:off x="812186" y="1626974"/>
            <a:ext cx="5497081" cy="1440160"/>
          </a:xfrm>
          <a:prstGeom prst="rect">
            <a:avLst/>
          </a:prstGeom>
          <a:noFill/>
        </p:spPr>
      </p:pic>
      <p:sp>
        <p:nvSpPr>
          <p:cNvPr id="2" name="Rectangle 1"/>
          <p:cNvSpPr/>
          <p:nvPr/>
        </p:nvSpPr>
        <p:spPr>
          <a:xfrm>
            <a:off x="1177100" y="7613104"/>
            <a:ext cx="10712717" cy="1384995"/>
          </a:xfrm>
          <a:prstGeom prst="rect">
            <a:avLst/>
          </a:prstGeom>
        </p:spPr>
        <p:txBody>
          <a:bodyPr wrap="square">
            <a:spAutoFit/>
          </a:bodyPr>
          <a:lstStyle/>
          <a:p>
            <a:r>
              <a:rPr lang="en-US" sz="2400" dirty="0">
                <a:solidFill>
                  <a:srgbClr val="13284B"/>
                </a:solidFill>
                <a:latin typeface="Roboto" panose="02000000000000000000" pitchFamily="2" charset="0"/>
                <a:ea typeface="Roboto" panose="02000000000000000000" pitchFamily="2" charset="0"/>
                <a:cs typeface="Roboto" panose="02000000000000000000" pitchFamily="2" charset="0"/>
              </a:rPr>
              <a:t>Delegation of the Basque Country to the EU</a:t>
            </a:r>
            <a:r>
              <a:rPr lang="en-US" sz="2000" dirty="0">
                <a:solidFill>
                  <a:srgbClr val="13284B"/>
                </a:solidFill>
                <a:latin typeface="Roboto" panose="02000000000000000000" pitchFamily="2" charset="0"/>
                <a:ea typeface="Roboto" panose="02000000000000000000" pitchFamily="2" charset="0"/>
                <a:cs typeface="Roboto" panose="02000000000000000000" pitchFamily="2" charset="0"/>
              </a:rPr>
              <a:t> </a:t>
            </a:r>
          </a:p>
          <a:p>
            <a:r>
              <a:rPr lang="en-US" sz="2000" dirty="0">
                <a:solidFill>
                  <a:srgbClr val="13284B"/>
                </a:solidFill>
                <a:latin typeface="Roboto" panose="02000000000000000000" pitchFamily="2" charset="0"/>
                <a:ea typeface="Roboto" panose="02000000000000000000" pitchFamily="2" charset="0"/>
                <a:cs typeface="Roboto" panose="02000000000000000000" pitchFamily="2" charset="0"/>
              </a:rPr>
              <a:t>Rue des Deux </a:t>
            </a:r>
            <a:r>
              <a:rPr lang="en-US" sz="2000" dirty="0" err="1">
                <a:solidFill>
                  <a:srgbClr val="13284B"/>
                </a:solidFill>
                <a:latin typeface="Roboto" panose="02000000000000000000" pitchFamily="2" charset="0"/>
                <a:ea typeface="Roboto" panose="02000000000000000000" pitchFamily="2" charset="0"/>
                <a:cs typeface="Roboto" panose="02000000000000000000" pitchFamily="2" charset="0"/>
              </a:rPr>
              <a:t>Églises</a:t>
            </a:r>
            <a:r>
              <a:rPr lang="en-US" sz="2000" dirty="0">
                <a:solidFill>
                  <a:srgbClr val="13284B"/>
                </a:solidFill>
                <a:latin typeface="Roboto" panose="02000000000000000000" pitchFamily="2" charset="0"/>
                <a:ea typeface="Roboto" panose="02000000000000000000" pitchFamily="2" charset="0"/>
                <a:cs typeface="Roboto" panose="02000000000000000000" pitchFamily="2" charset="0"/>
              </a:rPr>
              <a:t>, 27 - 1000 Brussels (Belgium)</a:t>
            </a:r>
          </a:p>
          <a:p>
            <a:r>
              <a:rPr lang="en-US" sz="2000" u="sng" dirty="0">
                <a:solidFill>
                  <a:srgbClr val="0000FF"/>
                </a:solidFill>
                <a:latin typeface="Roboto" panose="02000000000000000000" pitchFamily="2" charset="0"/>
                <a:ea typeface="Roboto" panose="02000000000000000000" pitchFamily="2" charset="0"/>
                <a:cs typeface="Roboto" panose="02000000000000000000" pitchFamily="2" charset="0"/>
                <a:hlinkClick r:id="rId4"/>
              </a:rPr>
              <a:t>earlall@earlall.eu</a:t>
            </a:r>
            <a:endParaRPr lang="en-US" sz="3200" u="sng" dirty="0">
              <a:solidFill>
                <a:prstClr val="black"/>
              </a:solidFill>
              <a:latin typeface="Roboto" panose="02000000000000000000" pitchFamily="2" charset="0"/>
              <a:ea typeface="Roboto" panose="02000000000000000000" pitchFamily="2" charset="0"/>
              <a:cs typeface="Roboto" panose="02000000000000000000" pitchFamily="2" charset="0"/>
              <a:hlinkClick r:id="rId4"/>
            </a:endParaRPr>
          </a:p>
          <a:p>
            <a:r>
              <a:rPr lang="en-US" sz="2000" b="1" dirty="0">
                <a:solidFill>
                  <a:srgbClr val="18376A"/>
                </a:solidFill>
                <a:latin typeface="Roboto" panose="02000000000000000000" pitchFamily="2" charset="0"/>
                <a:ea typeface="Roboto" panose="02000000000000000000" pitchFamily="2" charset="0"/>
                <a:cs typeface="Roboto" panose="02000000000000000000" pitchFamily="2" charset="0"/>
              </a:rPr>
              <a:t>Tel</a:t>
            </a:r>
            <a:r>
              <a:rPr lang="en-US" sz="2000" dirty="0">
                <a:solidFill>
                  <a:srgbClr val="13284B"/>
                </a:solidFill>
                <a:latin typeface="Roboto" panose="02000000000000000000" pitchFamily="2" charset="0"/>
                <a:ea typeface="Roboto" panose="02000000000000000000" pitchFamily="2" charset="0"/>
                <a:cs typeface="Roboto" panose="02000000000000000000" pitchFamily="2" charset="0"/>
              </a:rPr>
              <a:t> +32 (0)2 285 45 52 </a:t>
            </a:r>
            <a:r>
              <a:rPr lang="en-US" sz="2000" b="1" dirty="0">
                <a:solidFill>
                  <a:srgbClr val="13284B"/>
                </a:solidFill>
                <a:latin typeface="Roboto" panose="02000000000000000000" pitchFamily="2" charset="0"/>
                <a:ea typeface="Roboto" panose="02000000000000000000" pitchFamily="2" charset="0"/>
                <a:cs typeface="Roboto" panose="02000000000000000000" pitchFamily="2" charset="0"/>
              </a:rPr>
              <a:t>GSM </a:t>
            </a:r>
            <a:r>
              <a:rPr lang="en-US" sz="2000" dirty="0">
                <a:solidFill>
                  <a:srgbClr val="13284B"/>
                </a:solidFill>
                <a:latin typeface="Roboto" panose="02000000000000000000" pitchFamily="2" charset="0"/>
                <a:ea typeface="Roboto" panose="02000000000000000000" pitchFamily="2" charset="0"/>
                <a:cs typeface="Roboto" panose="02000000000000000000" pitchFamily="2" charset="0"/>
              </a:rPr>
              <a:t>+32 (0)484 18 64 75 </a:t>
            </a:r>
            <a:endParaRPr lang="en-US" sz="2400"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0632" y="5323030"/>
            <a:ext cx="946759" cy="94675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1956" y="5398872"/>
            <a:ext cx="791139" cy="78825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0727" y="5395038"/>
            <a:ext cx="862198" cy="859054"/>
          </a:xfrm>
          <a:prstGeom prst="rect">
            <a:avLst/>
          </a:prstGeom>
        </p:spPr>
      </p:pic>
      <p:sp>
        <p:nvSpPr>
          <p:cNvPr id="8" name="TextBox 7"/>
          <p:cNvSpPr txBox="1"/>
          <p:nvPr/>
        </p:nvSpPr>
        <p:spPr>
          <a:xfrm>
            <a:off x="2670422" y="6462330"/>
            <a:ext cx="2642808" cy="502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ES" sz="2600" b="0" i="0" u="none" strike="noStrike" cap="none" spc="0" normalizeH="0" baseline="0" dirty="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@earlallEU</a:t>
            </a:r>
            <a:endParaRPr kumimoji="0" lang="en-GB" sz="2600" b="0" i="0" u="none" strike="noStrike" cap="none" spc="0" normalizeH="0" baseline="0" dirty="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9" name="TextBox 8"/>
          <p:cNvSpPr txBox="1"/>
          <p:nvPr/>
        </p:nvSpPr>
        <p:spPr>
          <a:xfrm>
            <a:off x="5119643" y="6429427"/>
            <a:ext cx="2642808" cy="502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ES" sz="2600" b="0" i="0" u="none" strike="noStrike" cap="none" spc="0" normalizeH="0" baseline="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@EARLALL</a:t>
            </a:r>
            <a:endParaRPr kumimoji="0" lang="en-GB" sz="2600" b="0" i="0" u="none" strike="noStrike" cap="none" spc="0" normalizeH="0" baseline="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10" name="TextBox 9"/>
          <p:cNvSpPr txBox="1"/>
          <p:nvPr/>
        </p:nvSpPr>
        <p:spPr>
          <a:xfrm>
            <a:off x="7752174" y="6462330"/>
            <a:ext cx="2642808" cy="5027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ES" sz="2600" b="0" i="0" u="none" strike="noStrike" cap="none" spc="0" normalizeH="0" baseline="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@EARLALL</a:t>
            </a:r>
            <a:endParaRPr kumimoji="0" lang="en-GB" sz="2600" b="0" i="0" u="none" strike="noStrike" cap="none" spc="0" normalizeH="0" baseline="0">
              <a:ln>
                <a:noFill/>
              </a:ln>
              <a:solidFill>
                <a:srgbClr val="00287B"/>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11" name="Rectangle 10"/>
          <p:cNvSpPr/>
          <p:nvPr/>
        </p:nvSpPr>
        <p:spPr>
          <a:xfrm>
            <a:off x="6646416" y="2057563"/>
            <a:ext cx="10712717" cy="2554545"/>
          </a:xfrm>
          <a:prstGeom prst="rect">
            <a:avLst/>
          </a:prstGeom>
        </p:spPr>
        <p:txBody>
          <a:bodyPr wrap="square">
            <a:spAutoFit/>
          </a:bodyPr>
          <a:lstStyle/>
          <a:p>
            <a:pPr algn="l"/>
            <a:r>
              <a:rPr lang="en-US" b="1" dirty="0">
                <a:solidFill>
                  <a:srgbClr val="13284B"/>
                </a:solidFill>
                <a:latin typeface="Roboto" panose="02000000000000000000" pitchFamily="2" charset="0"/>
                <a:ea typeface="Roboto" panose="02000000000000000000" pitchFamily="2" charset="0"/>
                <a:cs typeface="Roboto" panose="02000000000000000000" pitchFamily="2" charset="0"/>
              </a:rPr>
              <a:t>Noelia Cantero</a:t>
            </a:r>
          </a:p>
          <a:p>
            <a:pPr algn="l"/>
            <a:r>
              <a:rPr lang="en-US" sz="3100" b="1" dirty="0">
                <a:solidFill>
                  <a:srgbClr val="13284B"/>
                </a:solidFill>
                <a:latin typeface="Roboto" panose="02000000000000000000" pitchFamily="2" charset="0"/>
                <a:ea typeface="Roboto" panose="02000000000000000000" pitchFamily="2" charset="0"/>
                <a:cs typeface="Roboto" panose="02000000000000000000" pitchFamily="2" charset="0"/>
              </a:rPr>
              <a:t>Business Manager</a:t>
            </a:r>
          </a:p>
          <a:p>
            <a:pPr algn="l"/>
            <a:endParaRPr lang="en-US" sz="3100" b="1" dirty="0">
              <a:solidFill>
                <a:srgbClr val="13284B"/>
              </a:solidFill>
              <a:latin typeface="Roboto" panose="02000000000000000000" pitchFamily="2" charset="0"/>
              <a:ea typeface="Roboto" panose="02000000000000000000" pitchFamily="2" charset="0"/>
              <a:cs typeface="Roboto" panose="02000000000000000000" pitchFamily="2" charset="0"/>
            </a:endParaRPr>
          </a:p>
          <a:p>
            <a:pPr algn="l"/>
            <a:r>
              <a:rPr lang="en-US" sz="3100" b="1" dirty="0" err="1">
                <a:solidFill>
                  <a:srgbClr val="13284B"/>
                </a:solidFill>
                <a:latin typeface="Roboto" panose="02000000000000000000" pitchFamily="2" charset="0"/>
                <a:ea typeface="Roboto" panose="02000000000000000000" pitchFamily="2" charset="0"/>
                <a:cs typeface="Roboto" panose="02000000000000000000" pitchFamily="2" charset="0"/>
              </a:rPr>
              <a:t>Noelia.cantero@earlall.eu</a:t>
            </a:r>
            <a:endParaRPr lang="en-US" sz="3100" b="1" dirty="0">
              <a:solidFill>
                <a:srgbClr val="13284B"/>
              </a:solidFill>
              <a:latin typeface="Roboto" panose="02000000000000000000" pitchFamily="2" charset="0"/>
              <a:ea typeface="Roboto" panose="02000000000000000000" pitchFamily="2" charset="0"/>
              <a:cs typeface="Roboto" panose="02000000000000000000" pitchFamily="2" charset="0"/>
            </a:endParaRPr>
          </a:p>
          <a:p>
            <a:pPr algn="l"/>
            <a:r>
              <a:rPr lang="en-US" sz="3100" b="1" dirty="0">
                <a:solidFill>
                  <a:srgbClr val="13284B"/>
                </a:solidFill>
                <a:latin typeface="Roboto" panose="02000000000000000000" pitchFamily="2" charset="0"/>
                <a:ea typeface="Roboto" panose="02000000000000000000" pitchFamily="2" charset="0"/>
                <a:cs typeface="Roboto" panose="02000000000000000000" pitchFamily="2" charset="0"/>
                <a:hlinkClick r:id="rId8"/>
              </a:rPr>
              <a:t>www.earlall.eu</a:t>
            </a:r>
            <a:r>
              <a:rPr lang="en-US" sz="3100" b="1" dirty="0">
                <a:solidFill>
                  <a:srgbClr val="13284B"/>
                </a:solidFill>
                <a:latin typeface="Roboto" panose="02000000000000000000" pitchFamily="2" charset="0"/>
                <a:ea typeface="Roboto" panose="02000000000000000000" pitchFamily="2" charset="0"/>
                <a:cs typeface="Roboto" panose="02000000000000000000" pitchFamily="2" charset="0"/>
              </a:rPr>
              <a:t> </a:t>
            </a:r>
            <a:endParaRPr lang="en-US" sz="31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513717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
        <p:nvSpPr>
          <p:cNvPr id="2" name="Rectangle 1"/>
          <p:cNvSpPr/>
          <p:nvPr/>
        </p:nvSpPr>
        <p:spPr>
          <a:xfrm>
            <a:off x="597744" y="2644552"/>
            <a:ext cx="11377263" cy="5786199"/>
          </a:xfrm>
          <a:prstGeom prst="rect">
            <a:avLst/>
          </a:prstGeom>
        </p:spPr>
        <p:txBody>
          <a:bodyPr wrap="square">
            <a:spAutoFit/>
          </a:bodyPr>
          <a:lstStyle/>
          <a:p>
            <a:pPr lvl="1" algn="just" defTabSz="914354" rtl="0" fontAlgn="base">
              <a:spcBef>
                <a:spcPct val="0"/>
              </a:spcBef>
              <a:spcAft>
                <a:spcPts val="1200"/>
              </a:spcAft>
            </a:pPr>
            <a:r>
              <a:rPr lang="en-GB" sz="5000" dirty="0">
                <a:latin typeface="Roboto" panose="02000000000000000000" pitchFamily="2" charset="0"/>
                <a:ea typeface="Roboto" panose="02000000000000000000" pitchFamily="2" charset="0"/>
                <a:cs typeface="Roboto" panose="02000000000000000000" pitchFamily="2" charset="0"/>
              </a:rPr>
              <a:t>“Our greatest hopes could become reality in the future. With the technology at our disposal, the possibilities are unbounded. All we need to do is make sure we keep talking.”</a:t>
            </a:r>
          </a:p>
          <a:p>
            <a:pPr lvl="1" algn="just" defTabSz="914354" rtl="0" fontAlgn="base">
              <a:spcBef>
                <a:spcPct val="0"/>
              </a:spcBef>
              <a:spcAft>
                <a:spcPts val="1200"/>
              </a:spcAft>
            </a:pPr>
            <a:endParaRPr lang="en-GB" sz="5000" dirty="0">
              <a:latin typeface="Roboto" panose="02000000000000000000" pitchFamily="2" charset="0"/>
              <a:ea typeface="Roboto" panose="02000000000000000000" pitchFamily="2" charset="0"/>
              <a:cs typeface="Roboto" panose="02000000000000000000" pitchFamily="2" charset="0"/>
            </a:endParaRPr>
          </a:p>
          <a:p>
            <a:pPr lvl="1" algn="r" defTabSz="914354" rtl="0" fontAlgn="base">
              <a:spcBef>
                <a:spcPct val="0"/>
              </a:spcBef>
              <a:spcAft>
                <a:spcPts val="1200"/>
              </a:spcAft>
            </a:pPr>
            <a:r>
              <a:rPr lang="es-ES" sz="5000" b="1" i="1" dirty="0">
                <a:solidFill>
                  <a:srgbClr val="343434"/>
                </a:solidFill>
                <a:latin typeface="Roboto" panose="02000000000000000000" pitchFamily="2" charset="0"/>
                <a:ea typeface="Roboto" panose="02000000000000000000" pitchFamily="2" charset="0"/>
                <a:cs typeface="Roboto" panose="02000000000000000000" pitchFamily="2" charset="0"/>
              </a:rPr>
              <a:t>Stephen Hawking</a:t>
            </a:r>
            <a:endParaRPr lang="en-GB" sz="5000" b="1" i="1" dirty="0">
              <a:solidFill>
                <a:srgbClr val="343434"/>
              </a:solidFill>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EA9D839A-7E64-B045-B11C-408E6D195759}"/>
              </a:ext>
            </a:extLst>
          </p:cNvPr>
          <p:cNvSpPr txBox="1"/>
          <p:nvPr/>
        </p:nvSpPr>
        <p:spPr>
          <a:xfrm flipH="1">
            <a:off x="1737889" y="850265"/>
            <a:ext cx="2964311"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Neue Light"/>
              </a:rPr>
              <a:t>#</a:t>
            </a:r>
            <a:r>
              <a:rPr kumimoji="0" lang="en-US" sz="3600" b="0" i="0" u="none" strike="noStrike" cap="none" spc="0" normalizeH="0" baseline="0" dirty="0" err="1">
                <a:ln>
                  <a:noFill/>
                </a:ln>
                <a:solidFill>
                  <a:srgbClr val="000000"/>
                </a:solidFill>
                <a:effectLst/>
                <a:uFillTx/>
                <a:latin typeface="+mn-lt"/>
                <a:ea typeface="+mn-ea"/>
                <a:cs typeface="+mn-cs"/>
                <a:sym typeface="Helvetica Neue Light"/>
              </a:rPr>
              <a:t>keymob</a:t>
            </a:r>
            <a:endParaRPr kumimoji="0" lang="en-US" sz="3600" b="0" i="0" u="none" strike="noStrike" cap="none" spc="0" normalizeH="0" baseline="0" dirty="0">
              <a:ln>
                <a:noFill/>
              </a:ln>
              <a:solidFill>
                <a:srgbClr val="000000"/>
              </a:solidFill>
              <a:effectLst/>
              <a:uFillTx/>
              <a:latin typeface="+mn-lt"/>
              <a:ea typeface="+mn-ea"/>
              <a:cs typeface="+mn-cs"/>
              <a:sym typeface="Helvetica Neue Light"/>
            </a:endParaRPr>
          </a:p>
        </p:txBody>
      </p:sp>
    </p:spTree>
    <p:extLst>
      <p:ext uri="{BB962C8B-B14F-4D97-AF65-F5344CB8AC3E}">
        <p14:creationId xmlns:p14="http://schemas.microsoft.com/office/powerpoint/2010/main" val="22540090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917" y="1998265"/>
            <a:ext cx="10692406" cy="7559055"/>
          </a:xfrm>
          <a:prstGeom prst="rect">
            <a:avLst/>
          </a:prstGeom>
        </p:spPr>
      </p:pic>
      <p:sp>
        <p:nvSpPr>
          <p:cNvPr id="3" name="Rectangle 2"/>
          <p:cNvSpPr/>
          <p:nvPr/>
        </p:nvSpPr>
        <p:spPr>
          <a:xfrm>
            <a:off x="4232772" y="2482415"/>
            <a:ext cx="4573884" cy="1596670"/>
          </a:xfrm>
          <a:prstGeom prst="rect">
            <a:avLst/>
          </a:prstGeom>
          <a:solidFill>
            <a:schemeClr val="bg1"/>
          </a:solidFill>
          <a:ln w="12700" cap="flat">
            <a:solidFill>
              <a:schemeClr val="bg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FFFFFF"/>
              </a:solidFill>
              <a:effectLst/>
              <a:uFillTx/>
              <a:latin typeface="+mn-lt"/>
              <a:ea typeface="+mn-ea"/>
              <a:cs typeface="+mn-cs"/>
              <a:sym typeface="Helvetica Neue Light"/>
            </a:endParaRPr>
          </a:p>
        </p:txBody>
      </p:sp>
      <p:sp>
        <p:nvSpPr>
          <p:cNvPr id="49" name="Shape 49"/>
          <p:cNvSpPr>
            <a:spLocks noGrp="1"/>
          </p:cNvSpPr>
          <p:nvPr>
            <p:ph type="title"/>
          </p:nvPr>
        </p:nvSpPr>
        <p:spPr>
          <a:xfrm>
            <a:off x="571500" y="278500"/>
            <a:ext cx="11861800" cy="1397001"/>
          </a:xfrm>
          <a:prstGeom prst="rect">
            <a:avLst/>
          </a:prstGeom>
        </p:spPr>
        <p:txBody>
          <a:bodyPr>
            <a:normAutofit/>
          </a:bodyPr>
          <a:lstStyle/>
          <a:p>
            <a:pPr lvl="0">
              <a:defRPr sz="1800"/>
            </a:pPr>
            <a:r>
              <a:rPr lang="es-ES" sz="4000" b="1" dirty="0">
                <a:solidFill>
                  <a:srgbClr val="011893"/>
                </a:solidFill>
                <a:latin typeface="Pier Sans" panose="00000500000000000000" pitchFamily="50" charset="0"/>
                <a:cs typeface="Arial" panose="020B0604020202020204" pitchFamily="34" charset="0"/>
              </a:rPr>
              <a:t>EARLALL: </a:t>
            </a:r>
            <a:r>
              <a:rPr lang="en-GB" sz="4000" b="1" dirty="0">
                <a:solidFill>
                  <a:srgbClr val="011893"/>
                </a:solidFill>
                <a:latin typeface="Pier Sans" panose="00000500000000000000" pitchFamily="50" charset="0"/>
                <a:cs typeface="Arial" panose="020B0604020202020204" pitchFamily="34" charset="0"/>
              </a:rPr>
              <a:t>Members (2019)</a:t>
            </a:r>
            <a:endParaRPr lang="en-GB" sz="2400" b="1" dirty="0">
              <a:solidFill>
                <a:srgbClr val="011893"/>
              </a:solidFill>
              <a:latin typeface="Pier Sans" panose="00000500000000000000" pitchFamily="50" charset="0"/>
              <a:cs typeface="Arial" panose="020B0604020202020204" pitchFamily="34" charset="0"/>
            </a:endParaRPr>
          </a:p>
        </p:txBody>
      </p:sp>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822" y="5941184"/>
            <a:ext cx="1305327" cy="703789"/>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011" y="5011398"/>
            <a:ext cx="1474067" cy="50855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0705" y="3713745"/>
            <a:ext cx="730680" cy="730680"/>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1313" y="6197934"/>
            <a:ext cx="1667604" cy="392543"/>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41714" y="7236004"/>
            <a:ext cx="1691058" cy="377100"/>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7744" y="3787979"/>
            <a:ext cx="1517507" cy="810021"/>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29785" y="8943309"/>
            <a:ext cx="1452335" cy="253971"/>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34087" y="2673088"/>
            <a:ext cx="705911" cy="705911"/>
          </a:xfrm>
          <a:prstGeom prst="rect">
            <a:avLst/>
          </a:prstGeom>
        </p:spPr>
      </p:pic>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4505" y="4840343"/>
            <a:ext cx="1329218" cy="753224"/>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41312" y="5084781"/>
            <a:ext cx="1691460" cy="360101"/>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37850" y="2701142"/>
            <a:ext cx="1919118" cy="723654"/>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17457" y="3867880"/>
            <a:ext cx="1691460" cy="488832"/>
          </a:xfrm>
          <a:prstGeom prst="rect">
            <a:avLst/>
          </a:prstGeom>
        </p:spPr>
      </p:pic>
      <p:pic>
        <p:nvPicPr>
          <p:cNvPr id="39" name="Picture 38"/>
          <p:cNvPicPr>
            <a:picLocks noChangeAspect="1"/>
          </p:cNvPicPr>
          <p:nvPr/>
        </p:nvPicPr>
        <p:blipFill>
          <a:blip r:embed="rId17"/>
          <a:stretch>
            <a:fillRect/>
          </a:stretch>
        </p:blipFill>
        <p:spPr>
          <a:xfrm>
            <a:off x="4625681" y="5939898"/>
            <a:ext cx="1778975" cy="773467"/>
          </a:xfrm>
          <a:prstGeom prst="rect">
            <a:avLst/>
          </a:prstGeom>
        </p:spPr>
      </p:pic>
      <p:sp>
        <p:nvSpPr>
          <p:cNvPr id="41" name="Shape 49"/>
          <p:cNvSpPr txBox="1">
            <a:spLocks/>
          </p:cNvSpPr>
          <p:nvPr/>
        </p:nvSpPr>
        <p:spPr>
          <a:xfrm>
            <a:off x="885776" y="8981256"/>
            <a:ext cx="1694527" cy="20433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fontScale="77500" lnSpcReduction="20000"/>
          </a:bodyPr>
          <a:lstStyle>
            <a:lvl1pPr defTabSz="584170">
              <a:defRPr sz="4300">
                <a:latin typeface="+mn-lt"/>
                <a:ea typeface="+mn-ea"/>
                <a:cs typeface="+mn-cs"/>
                <a:sym typeface="Helvetica Neue Light"/>
              </a:defRPr>
            </a:lvl1pPr>
            <a:lvl2pPr indent="228589" defTabSz="584170">
              <a:defRPr sz="4300">
                <a:latin typeface="+mn-lt"/>
                <a:ea typeface="+mn-ea"/>
                <a:cs typeface="+mn-cs"/>
                <a:sym typeface="Helvetica Neue Light"/>
              </a:defRPr>
            </a:lvl2pPr>
            <a:lvl3pPr indent="457176" defTabSz="584170">
              <a:defRPr sz="4300">
                <a:latin typeface="+mn-lt"/>
                <a:ea typeface="+mn-ea"/>
                <a:cs typeface="+mn-cs"/>
                <a:sym typeface="Helvetica Neue Light"/>
              </a:defRPr>
            </a:lvl3pPr>
            <a:lvl4pPr indent="685765" defTabSz="584170">
              <a:defRPr sz="4300">
                <a:latin typeface="+mn-lt"/>
                <a:ea typeface="+mn-ea"/>
                <a:cs typeface="+mn-cs"/>
                <a:sym typeface="Helvetica Neue Light"/>
              </a:defRPr>
            </a:lvl4pPr>
            <a:lvl5pPr indent="914354" defTabSz="584170">
              <a:defRPr sz="4300">
                <a:latin typeface="+mn-lt"/>
                <a:ea typeface="+mn-ea"/>
                <a:cs typeface="+mn-cs"/>
                <a:sym typeface="Helvetica Neue Light"/>
              </a:defRPr>
            </a:lvl5pPr>
            <a:lvl6pPr indent="1142941" defTabSz="584170">
              <a:defRPr sz="4300">
                <a:latin typeface="+mn-lt"/>
                <a:ea typeface="+mn-ea"/>
                <a:cs typeface="+mn-cs"/>
                <a:sym typeface="Helvetica Neue Light"/>
              </a:defRPr>
            </a:lvl6pPr>
            <a:lvl7pPr indent="1371530" defTabSz="584170">
              <a:defRPr sz="4300">
                <a:latin typeface="+mn-lt"/>
                <a:ea typeface="+mn-ea"/>
                <a:cs typeface="+mn-cs"/>
                <a:sym typeface="Helvetica Neue Light"/>
              </a:defRPr>
            </a:lvl7pPr>
            <a:lvl8pPr indent="1600119" defTabSz="584170">
              <a:defRPr sz="4300">
                <a:latin typeface="+mn-lt"/>
                <a:ea typeface="+mn-ea"/>
                <a:cs typeface="+mn-cs"/>
                <a:sym typeface="Helvetica Neue Light"/>
              </a:defRPr>
            </a:lvl8pPr>
            <a:lvl9pPr indent="1828706" defTabSz="584170">
              <a:defRPr sz="4300">
                <a:latin typeface="+mn-lt"/>
                <a:ea typeface="+mn-ea"/>
                <a:cs typeface="+mn-cs"/>
                <a:sym typeface="Helvetica Neue Light"/>
              </a:defRPr>
            </a:lvl9pPr>
          </a:lstStyle>
          <a:p>
            <a:pPr>
              <a:defRPr sz="1800"/>
            </a:pPr>
            <a:r>
              <a:rPr lang="en-AU" sz="2000" b="1" dirty="0">
                <a:solidFill>
                  <a:srgbClr val="011893"/>
                </a:solidFill>
                <a:latin typeface="Arial" panose="020B0604020202020204" pitchFamily="34" charset="0"/>
                <a:cs typeface="Arial" panose="020B0604020202020204" pitchFamily="34" charset="0"/>
              </a:rPr>
              <a:t>Observers</a:t>
            </a:r>
            <a:r>
              <a:rPr lang="es-ES" sz="2000" b="1" dirty="0">
                <a:solidFill>
                  <a:srgbClr val="011893"/>
                </a:solidFill>
                <a:latin typeface="Arial" panose="020B0604020202020204" pitchFamily="34" charset="0"/>
                <a:cs typeface="Arial" panose="020B0604020202020204" pitchFamily="34" charset="0"/>
              </a:rPr>
              <a:t>:</a:t>
            </a:r>
            <a:endParaRPr lang="en-GB" sz="2400" b="1" dirty="0">
              <a:solidFill>
                <a:srgbClr val="011893"/>
              </a:solidFill>
              <a:latin typeface="Arial" panose="020B0604020202020204" pitchFamily="34" charset="0"/>
              <a:cs typeface="Arial" panose="020B0604020202020204" pitchFamily="34" charset="0"/>
            </a:endParaRPr>
          </a:p>
        </p:txBody>
      </p:sp>
      <p:pic>
        <p:nvPicPr>
          <p:cNvPr id="44" name="Picture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47790" y="2482415"/>
            <a:ext cx="1202648" cy="1038286"/>
          </a:xfrm>
          <a:prstGeom prst="rect">
            <a:avLst/>
          </a:prstGeom>
        </p:spPr>
      </p:pic>
    </p:spTree>
    <p:extLst>
      <p:ext uri="{BB962C8B-B14F-4D97-AF65-F5344CB8AC3E}">
        <p14:creationId xmlns:p14="http://schemas.microsoft.com/office/powerpoint/2010/main" val="156974488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b="14180"/>
          <a:stretch>
            <a:fillRect/>
          </a:stretch>
        </p:blipFill>
        <p:spPr bwMode="auto">
          <a:xfrm>
            <a:off x="597745" y="155065"/>
            <a:ext cx="10134601" cy="1708449"/>
          </a:xfrm>
          <a:prstGeom prst="rect">
            <a:avLst/>
          </a:prstGeom>
          <a:noFill/>
          <a:ln w="9525">
            <a:noFill/>
            <a:miter lim="800000"/>
            <a:headEnd/>
            <a:tailEnd/>
          </a:ln>
        </p:spPr>
      </p:pic>
      <p:sp>
        <p:nvSpPr>
          <p:cNvPr id="2055" name="Rectangle 7"/>
          <p:cNvSpPr>
            <a:spLocks/>
          </p:cNvSpPr>
          <p:nvPr/>
        </p:nvSpPr>
        <p:spPr bwMode="auto">
          <a:xfrm>
            <a:off x="453728" y="3057765"/>
            <a:ext cx="6982608" cy="789726"/>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algn="l" defTabSz="914354" rtl="0" fontAlgn="base">
              <a:spcBef>
                <a:spcPct val="0"/>
              </a:spcBef>
              <a:spcAft>
                <a:spcPts val="501"/>
              </a:spcAft>
            </a:pPr>
            <a:r>
              <a:rPr lang="en-US" sz="2000" b="1" dirty="0">
                <a:solidFill>
                  <a:srgbClr val="002D99"/>
                </a:solidFill>
                <a:latin typeface="Roboto" panose="02000000000000000000" pitchFamily="2" charset="0"/>
                <a:ea typeface="Roboto" panose="02000000000000000000" pitchFamily="2" charset="0"/>
                <a:cs typeface="Roboto" panose="02000000000000000000" pitchFamily="2" charset="0"/>
              </a:rPr>
              <a:t>European Commission</a:t>
            </a:r>
          </a:p>
          <a:p>
            <a:pPr algn="l" defTabSz="914354" rtl="0" fontAlgn="base">
              <a:spcBef>
                <a:spcPct val="0"/>
              </a:spcBef>
              <a:spcAft>
                <a:spcPts val="501"/>
              </a:spcAft>
            </a:pPr>
            <a:r>
              <a:rPr lang="en-GB" sz="2000" dirty="0">
                <a:solidFill>
                  <a:srgbClr val="8C8E8D"/>
                </a:solidFill>
                <a:latin typeface="Roboto" panose="02000000000000000000" pitchFamily="2" charset="0"/>
                <a:ea typeface="Roboto" panose="02000000000000000000" pitchFamily="2" charset="0"/>
                <a:cs typeface="Roboto" panose="02000000000000000000" pitchFamily="2" charset="0"/>
              </a:rPr>
              <a:t>Strengthening European Identity through Education and Culture  (November 14, 2017)</a:t>
            </a:r>
          </a:p>
        </p:txBody>
      </p:sp>
      <p:sp>
        <p:nvSpPr>
          <p:cNvPr id="2056" name="Rectangle 8"/>
          <p:cNvSpPr>
            <a:spLocks/>
          </p:cNvSpPr>
          <p:nvPr/>
        </p:nvSpPr>
        <p:spPr bwMode="auto">
          <a:xfrm>
            <a:off x="453727" y="6374263"/>
            <a:ext cx="7117106" cy="208823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algn="just" defTabSz="914354" rtl="0" fontAlgn="base">
              <a:spcBef>
                <a:spcPct val="0"/>
              </a:spcBef>
              <a:spcAft>
                <a:spcPts val="1200"/>
              </a:spcAft>
            </a:pPr>
            <a:r>
              <a:rPr lang="en-GB" sz="2000" i="1" dirty="0">
                <a:latin typeface="Roboto" panose="02000000000000000000" pitchFamily="2" charset="0"/>
                <a:ea typeface="Roboto" panose="02000000000000000000" pitchFamily="2" charset="0"/>
                <a:cs typeface="Roboto" panose="02000000000000000000" pitchFamily="2" charset="0"/>
              </a:rPr>
              <a:t>“Education and training are </a:t>
            </a:r>
            <a:r>
              <a:rPr lang="en-GB" sz="2000" b="1" i="1" dirty="0">
                <a:latin typeface="Roboto" panose="02000000000000000000" pitchFamily="2" charset="0"/>
                <a:ea typeface="Roboto" panose="02000000000000000000" pitchFamily="2" charset="0"/>
                <a:cs typeface="Roboto" panose="02000000000000000000" pitchFamily="2" charset="0"/>
              </a:rPr>
              <a:t>part of the solution </a:t>
            </a:r>
            <a:r>
              <a:rPr lang="en-GB" sz="2000" i="1" dirty="0">
                <a:latin typeface="Roboto" panose="02000000000000000000" pitchFamily="2" charset="0"/>
                <a:ea typeface="Roboto" panose="02000000000000000000" pitchFamily="2" charset="0"/>
                <a:cs typeface="Roboto" panose="02000000000000000000" pitchFamily="2" charset="0"/>
              </a:rPr>
              <a:t>to get more people into decent jobs, respond better to the skills the economy needs and strengthen Europe's resilience.” </a:t>
            </a:r>
          </a:p>
          <a:p>
            <a:pPr algn="just" defTabSz="914354" rtl="0" fontAlgn="base">
              <a:spcBef>
                <a:spcPct val="0"/>
              </a:spcBef>
              <a:spcAft>
                <a:spcPts val="1200"/>
              </a:spcAft>
            </a:pPr>
            <a:endParaRPr lang="en-GB" sz="2000" b="1" i="1" dirty="0">
              <a:solidFill>
                <a:srgbClr val="343434"/>
              </a:solidFill>
              <a:latin typeface="Roboto" panose="02000000000000000000" pitchFamily="2" charset="0"/>
              <a:ea typeface="Roboto" panose="02000000000000000000" pitchFamily="2" charset="0"/>
              <a:cs typeface="Roboto" panose="02000000000000000000" pitchFamily="2" charset="0"/>
            </a:endParaRPr>
          </a:p>
          <a:p>
            <a:pPr algn="just" defTabSz="914354" rtl="0" fontAlgn="base">
              <a:spcBef>
                <a:spcPct val="0"/>
              </a:spcBef>
              <a:spcAft>
                <a:spcPts val="1200"/>
              </a:spcAft>
            </a:pPr>
            <a:r>
              <a:rPr lang="en-GB" sz="2000" i="1" dirty="0">
                <a:solidFill>
                  <a:srgbClr val="343434"/>
                </a:solidFill>
                <a:latin typeface="Roboto" panose="02000000000000000000" pitchFamily="2" charset="0"/>
                <a:ea typeface="Roboto" panose="02000000000000000000" pitchFamily="2" charset="0"/>
                <a:cs typeface="Roboto" panose="02000000000000000000" pitchFamily="2" charset="0"/>
              </a:rPr>
              <a:t>“Lifelong learning offers a way for re-skilling and up-skilling […]. It is essential to </a:t>
            </a:r>
            <a:r>
              <a:rPr lang="en-GB" sz="2000" b="1" i="1" dirty="0">
                <a:solidFill>
                  <a:srgbClr val="343434"/>
                </a:solidFill>
                <a:latin typeface="Roboto" panose="02000000000000000000" pitchFamily="2" charset="0"/>
                <a:ea typeface="Roboto" panose="02000000000000000000" pitchFamily="2" charset="0"/>
                <a:cs typeface="Roboto" panose="02000000000000000000" pitchFamily="2" charset="0"/>
              </a:rPr>
              <a:t>seek convergence and increase the share of people engaging in learning throughout their lives. </a:t>
            </a:r>
            <a:r>
              <a:rPr lang="en-GB" sz="2000" i="1" dirty="0">
                <a:solidFill>
                  <a:srgbClr val="343434"/>
                </a:solidFill>
                <a:latin typeface="Roboto" panose="02000000000000000000" pitchFamily="2" charset="0"/>
                <a:ea typeface="Roboto" panose="02000000000000000000" pitchFamily="2" charset="0"/>
                <a:cs typeface="Roboto" panose="02000000000000000000" pitchFamily="2" charset="0"/>
              </a:rPr>
              <a:t>This would be a promising way to improve skills and knowledge capital in Europe.”</a:t>
            </a:r>
            <a:endParaRPr lang="fr-FR" sz="20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060" name="Rectangle 12"/>
          <p:cNvSpPr>
            <a:spLocks/>
          </p:cNvSpPr>
          <p:nvPr/>
        </p:nvSpPr>
        <p:spPr bwMode="auto">
          <a:xfrm>
            <a:off x="8014569" y="3529650"/>
            <a:ext cx="3672408" cy="514057"/>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algn="l" defTabSz="914354" rtl="0" fontAlgn="base">
              <a:spcBef>
                <a:spcPct val="0"/>
              </a:spcBef>
              <a:spcAft>
                <a:spcPts val="501"/>
              </a:spcAft>
            </a:pPr>
            <a:r>
              <a:rPr lang="en-US" sz="2000" b="1" dirty="0">
                <a:solidFill>
                  <a:srgbClr val="002D99"/>
                </a:solidFill>
                <a:latin typeface="Roboto" panose="02000000000000000000" pitchFamily="2" charset="0"/>
                <a:ea typeface="Roboto" panose="02000000000000000000" pitchFamily="2" charset="0"/>
                <a:cs typeface="Roboto" panose="02000000000000000000" pitchFamily="2" charset="0"/>
              </a:rPr>
              <a:t>Tibor Navracsics</a:t>
            </a:r>
          </a:p>
          <a:p>
            <a:pPr algn="l" defTabSz="914354" rtl="0" fontAlgn="base">
              <a:spcBef>
                <a:spcPct val="0"/>
              </a:spcBef>
              <a:spcAft>
                <a:spcPts val="501"/>
              </a:spcAft>
            </a:pPr>
            <a:r>
              <a:rPr lang="en-US" sz="2000" dirty="0">
                <a:solidFill>
                  <a:srgbClr val="8C8E8D"/>
                </a:solidFill>
                <a:latin typeface="Roboto" panose="02000000000000000000" pitchFamily="2" charset="0"/>
                <a:ea typeface="Roboto" panose="02000000000000000000" pitchFamily="2" charset="0"/>
                <a:cs typeface="Roboto" panose="02000000000000000000" pitchFamily="2" charset="0"/>
              </a:rPr>
              <a:t>Commissioner for Education, Culture, Youth and Sport, at the First European Education Summit (January 25, 2018)</a:t>
            </a:r>
            <a:endParaRPr kumimoji="0" lang="fr-FR" sz="2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2061" name="Picture 13"/>
          <p:cNvPicPr>
            <a:picLocks noChangeAspect="1" noChangeArrowheads="1"/>
          </p:cNvPicPr>
          <p:nvPr/>
        </p:nvPicPr>
        <p:blipFill>
          <a:blip r:embed="rId5" cstate="print"/>
          <a:srcRect/>
          <a:stretch>
            <a:fillRect/>
          </a:stretch>
        </p:blipFill>
        <p:spPr bwMode="auto">
          <a:xfrm>
            <a:off x="11558997" y="3724672"/>
            <a:ext cx="992075" cy="992075"/>
          </a:xfrm>
          <a:prstGeom prst="rect">
            <a:avLst/>
          </a:prstGeom>
          <a:noFill/>
          <a:ln w="12700" cap="flat">
            <a:noFill/>
            <a:miter lim="800000"/>
            <a:headEnd/>
            <a:tailEnd/>
          </a:ln>
        </p:spPr>
      </p:pic>
      <p:sp>
        <p:nvSpPr>
          <p:cNvPr id="2062" name="Rectangle 14"/>
          <p:cNvSpPr>
            <a:spLocks/>
          </p:cNvSpPr>
          <p:nvPr/>
        </p:nvSpPr>
        <p:spPr bwMode="auto">
          <a:xfrm>
            <a:off x="8014568" y="5236840"/>
            <a:ext cx="4536504" cy="1872208"/>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algn="just" defTabSz="914354" rtl="0" fontAlgn="base">
              <a:spcBef>
                <a:spcPct val="0"/>
              </a:spcBef>
              <a:spcAft>
                <a:spcPts val="1200"/>
              </a:spcAft>
            </a:pPr>
            <a:r>
              <a:rPr lang="en-GB" sz="2000" i="1" dirty="0">
                <a:solidFill>
                  <a:srgbClr val="343434"/>
                </a:solidFill>
                <a:latin typeface="Roboto" panose="02000000000000000000" pitchFamily="2" charset="0"/>
                <a:ea typeface="Roboto" panose="02000000000000000000" pitchFamily="2" charset="0"/>
                <a:cs typeface="Roboto" panose="02000000000000000000" pitchFamily="2" charset="0"/>
              </a:rPr>
              <a:t>“Education is key because</a:t>
            </a:r>
            <a:r>
              <a:rPr lang="en-GB" sz="2000" b="1" i="1" dirty="0">
                <a:solidFill>
                  <a:srgbClr val="343434"/>
                </a:solidFill>
                <a:latin typeface="Roboto" panose="02000000000000000000" pitchFamily="2" charset="0"/>
                <a:ea typeface="Roboto" panose="02000000000000000000" pitchFamily="2" charset="0"/>
                <a:cs typeface="Roboto" panose="02000000000000000000" pitchFamily="2" charset="0"/>
              </a:rPr>
              <a:t> it is education that equips us with the skills we need to become active members of our increasingly complex societies. </a:t>
            </a:r>
            <a:r>
              <a:rPr lang="en-GB" sz="2000" i="1" dirty="0">
                <a:solidFill>
                  <a:srgbClr val="343434"/>
                </a:solidFill>
                <a:latin typeface="Roboto" panose="02000000000000000000" pitchFamily="2" charset="0"/>
                <a:ea typeface="Roboto" panose="02000000000000000000" pitchFamily="2" charset="0"/>
                <a:cs typeface="Roboto" panose="02000000000000000000" pitchFamily="2" charset="0"/>
              </a:rPr>
              <a:t>It is education that helps us adapt to a rapidly changing world, to develop a European identity, to understand other cultures and to gain the new skills one needs in a society that is mobile, multicultural and increasingly digital.”</a:t>
            </a:r>
            <a:endParaRPr kumimoji="0" lang="fr-FR" sz="2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https://upload.wikimedia.org/wikipedia/commons/thumb/8/84/European_Commission.svg/2000px-European_Commissi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0290" y="2356520"/>
            <a:ext cx="1232189" cy="8545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1919" y="4272896"/>
            <a:ext cx="6840760" cy="707886"/>
          </a:xfrm>
          <a:prstGeom prst="rect">
            <a:avLst/>
          </a:prstGeom>
        </p:spPr>
        <p:txBody>
          <a:bodyPr wrap="square">
            <a:spAutoFit/>
          </a:bodyPr>
          <a:lstStyle/>
          <a:p>
            <a:pPr algn="just" defTabSz="914354" rtl="0" fontAlgn="base">
              <a:spcBef>
                <a:spcPct val="0"/>
              </a:spcBef>
              <a:spcAft>
                <a:spcPts val="1200"/>
              </a:spcAft>
            </a:pPr>
            <a:r>
              <a:rPr lang="en-GB" sz="2000" i="1" dirty="0">
                <a:solidFill>
                  <a:srgbClr val="343434"/>
                </a:solidFill>
                <a:latin typeface="Roboto" panose="02000000000000000000" pitchFamily="2" charset="0"/>
                <a:ea typeface="Roboto" panose="02000000000000000000" pitchFamily="2" charset="0"/>
                <a:cs typeface="Roboto" panose="02000000000000000000" pitchFamily="2" charset="0"/>
              </a:rPr>
              <a:t>“Competences for education and culture lay primarily with Member States at national, </a:t>
            </a:r>
            <a:r>
              <a:rPr lang="en-GB" sz="2000" b="1" i="1" dirty="0">
                <a:solidFill>
                  <a:srgbClr val="343434"/>
                </a:solidFill>
                <a:latin typeface="Roboto" panose="02000000000000000000" pitchFamily="2" charset="0"/>
                <a:ea typeface="Roboto" panose="02000000000000000000" pitchFamily="2" charset="0"/>
                <a:cs typeface="Roboto" panose="02000000000000000000" pitchFamily="2" charset="0"/>
              </a:rPr>
              <a:t>regional and local level.”</a:t>
            </a:r>
          </a:p>
        </p:txBody>
      </p:sp>
      <p:sp>
        <p:nvSpPr>
          <p:cNvPr id="3" name="Rectangle 2"/>
          <p:cNvSpPr/>
          <p:nvPr/>
        </p:nvSpPr>
        <p:spPr>
          <a:xfrm>
            <a:off x="453727" y="5406187"/>
            <a:ext cx="7117106" cy="707886"/>
          </a:xfrm>
          <a:prstGeom prst="rect">
            <a:avLst/>
          </a:prstGeom>
        </p:spPr>
        <p:txBody>
          <a:bodyPr wrap="square">
            <a:spAutoFit/>
          </a:bodyPr>
          <a:lstStyle/>
          <a:p>
            <a:pPr algn="just" defTabSz="914354" rtl="0" fontAlgn="base">
              <a:spcBef>
                <a:spcPct val="0"/>
              </a:spcBef>
              <a:spcAft>
                <a:spcPts val="501"/>
              </a:spcAft>
            </a:pPr>
            <a:r>
              <a:rPr lang="en-GB" sz="2000" dirty="0">
                <a:solidFill>
                  <a:srgbClr val="8C8E8D"/>
                </a:solidFill>
                <a:latin typeface="Roboto" panose="02000000000000000000" pitchFamily="2" charset="0"/>
                <a:ea typeface="Roboto" panose="02000000000000000000" pitchFamily="2" charset="0"/>
                <a:cs typeface="Roboto" panose="02000000000000000000" pitchFamily="2" charset="0"/>
              </a:rPr>
              <a:t>Proposal for a Council Recommendation on Key Competences for Lifelong Learning</a:t>
            </a:r>
          </a:p>
        </p:txBody>
      </p:sp>
    </p:spTree>
    <p:extLst>
      <p:ext uri="{BB962C8B-B14F-4D97-AF65-F5344CB8AC3E}">
        <p14:creationId xmlns:p14="http://schemas.microsoft.com/office/powerpoint/2010/main" val="33458514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normAutofit/>
          </a:bodyPr>
          <a:lstStyle/>
          <a:p>
            <a:pPr lvl="0">
              <a:defRPr sz="1800"/>
            </a:pPr>
            <a:r>
              <a:rPr lang="es-ES" sz="4000" b="1" dirty="0">
                <a:solidFill>
                  <a:srgbClr val="011893"/>
                </a:solidFill>
                <a:latin typeface="Pier Sans" panose="00000500000000000000" pitchFamily="50" charset="0"/>
                <a:cs typeface="Arial" panose="020B0604020202020204" pitchFamily="34" charset="0"/>
              </a:rPr>
              <a:t>EARLALL</a:t>
            </a:r>
            <a:endParaRPr sz="2400" b="1" dirty="0">
              <a:solidFill>
                <a:srgbClr val="011893"/>
              </a:solidFill>
              <a:latin typeface="Pier Sans" panose="00000500000000000000" pitchFamily="50" charset="0"/>
              <a:cs typeface="Arial" panose="020B0604020202020204" pitchFamily="34" charset="0"/>
            </a:endParaRPr>
          </a:p>
        </p:txBody>
      </p:sp>
      <p:sp>
        <p:nvSpPr>
          <p:cNvPr id="5" name="Shape 59"/>
          <p:cNvSpPr txBox="1">
            <a:spLocks/>
          </p:cNvSpPr>
          <p:nvPr/>
        </p:nvSpPr>
        <p:spPr>
          <a:xfrm>
            <a:off x="525567" y="2356520"/>
            <a:ext cx="11861800" cy="676875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92500" lnSpcReduction="10000"/>
          </a:bodyPr>
          <a:lstStyle/>
          <a:p>
            <a:pPr algn="l">
              <a:spcAft>
                <a:spcPts val="0"/>
              </a:spcAft>
            </a:pPr>
            <a:endParaRPr lang="es-ES" sz="2400" dirty="0">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Blip>
                <a:blip r:embed="rId3"/>
              </a:buBlip>
              <a:tabLst>
                <a:tab pos="457200" algn="l"/>
              </a:tabLst>
            </a:pP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EARLALL – European Association of Regional and Local Authorities for Lifelong Learning – is an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international non-profit association registered in Belgium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and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established in 2001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under the initiative of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regional governments</a:t>
            </a:r>
            <a:r>
              <a:rPr lang="en-US" sz="24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willing to </a:t>
            </a:r>
            <a:r>
              <a:rPr lang="en-US" sz="2400" b="1" dirty="0">
                <a:solidFill>
                  <a:srgbClr val="011893"/>
                </a:solidFill>
                <a:latin typeface="Roboto" panose="02000000000000000000" pitchFamily="2" charset="0"/>
                <a:ea typeface="Roboto" panose="02000000000000000000" pitchFamily="2" charset="0"/>
                <a:cs typeface="Roboto" panose="02000000000000000000" pitchFamily="2" charset="0"/>
              </a:rPr>
              <a:t>build a solid cooperation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in the field of lifelong learning. </a:t>
            </a:r>
          </a:p>
          <a:p>
            <a:pPr marL="342900" lvl="0" indent="-342900" algn="just">
              <a:lnSpc>
                <a:spcPct val="115000"/>
              </a:lnSpc>
              <a:buSzPct val="80000"/>
              <a:buBlip>
                <a:blip r:embed="rId3"/>
              </a:buBlip>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Blip>
                <a:blip r:embed="rId3"/>
              </a:buBlip>
              <a:tabLst>
                <a:tab pos="457200" algn="l"/>
              </a:tabLst>
            </a:pPr>
            <a:r>
              <a:rPr lang="en-US" sz="2400" dirty="0">
                <a:solidFill>
                  <a:schemeClr val="bg2">
                    <a:lumMod val="75000"/>
                  </a:schemeClr>
                </a:solidFill>
                <a:latin typeface="Roboto" panose="02000000000000000000" pitchFamily="2" charset="0"/>
                <a:ea typeface="Roboto" panose="02000000000000000000" pitchFamily="2" charset="0"/>
                <a:cs typeface="Roboto" panose="02000000000000000000" pitchFamily="2" charset="0"/>
              </a:rPr>
              <a:t>Led by the </a:t>
            </a:r>
            <a:r>
              <a:rPr lang="en-US" sz="2400" dirty="0">
                <a:solidFill>
                  <a:srgbClr val="011893"/>
                </a:solidFill>
                <a:latin typeface="Roboto" panose="02000000000000000000" pitchFamily="2" charset="0"/>
                <a:ea typeface="Roboto" panose="02000000000000000000" pitchFamily="2" charset="0"/>
                <a:cs typeface="Roboto" panose="02000000000000000000" pitchFamily="2" charset="0"/>
              </a:rPr>
              <a:t>Basque Government</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it is managed by a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Board</a:t>
            </a:r>
            <a:r>
              <a:rPr lang="en-US" sz="2400" dirty="0">
                <a:solidFill>
                  <a:srgbClr val="FFC000"/>
                </a:solidFill>
                <a:latin typeface="Roboto" panose="02000000000000000000" pitchFamily="2" charset="0"/>
                <a:ea typeface="Roboto" panose="02000000000000000000" pitchFamily="2" charset="0"/>
                <a:cs typeface="Roboto" panose="02000000000000000000" pitchFamily="2" charset="0"/>
              </a:rPr>
              <a:t>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and a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General Assembly</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Today, it represents </a:t>
            </a:r>
            <a:r>
              <a:rPr lang="en-US" sz="2400" dirty="0">
                <a:solidFill>
                  <a:srgbClr val="011893"/>
                </a:solidFill>
                <a:latin typeface="Roboto" panose="02000000000000000000" pitchFamily="2" charset="0"/>
                <a:ea typeface="Roboto" panose="02000000000000000000" pitchFamily="2" charset="0"/>
                <a:cs typeface="Roboto" panose="02000000000000000000" pitchFamily="2" charset="0"/>
              </a:rPr>
              <a:t>13 members/regional authorities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and a group of observers, whose aims are to cooperate and </a:t>
            </a:r>
            <a:r>
              <a:rPr lang="en-US" sz="2400" b="1" dirty="0">
                <a:solidFill>
                  <a:srgbClr val="011893"/>
                </a:solidFill>
                <a:latin typeface="Roboto" panose="02000000000000000000" pitchFamily="2" charset="0"/>
                <a:ea typeface="Roboto" panose="02000000000000000000" pitchFamily="2" charset="0"/>
                <a:cs typeface="Roboto" panose="02000000000000000000" pitchFamily="2" charset="0"/>
              </a:rPr>
              <a:t>raise the role and visibility of regional and local authorities</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in the field of lifelong learning at European and international level. The Secretariat is Brussels ensures the day-to-day management.</a:t>
            </a:r>
          </a:p>
          <a:p>
            <a:pPr marL="342900" lvl="0" indent="-342900" algn="just">
              <a:lnSpc>
                <a:spcPct val="115000"/>
              </a:lnSpc>
              <a:buSzPct val="80000"/>
              <a:buBlip>
                <a:blip r:embed="rId3"/>
              </a:buBlip>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Blip>
                <a:blip r:embed="rId3"/>
              </a:buBlip>
              <a:tabLst>
                <a:tab pos="457200" algn="l"/>
              </a:tabLst>
            </a:pP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Members are actively involved in the life of the </a:t>
            </a:r>
            <a:r>
              <a:rPr lang="en-GB"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organisation</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through their participation in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meetings</a:t>
            </a:r>
            <a:r>
              <a:rPr lang="en-US" sz="2400" dirty="0">
                <a:solidFill>
                  <a:srgbClr val="FFC000"/>
                </a:solidFill>
                <a:latin typeface="Roboto" panose="02000000000000000000" pitchFamily="2" charset="0"/>
                <a:ea typeface="Roboto" panose="02000000000000000000" pitchFamily="2" charset="0"/>
                <a:cs typeface="Roboto" panose="02000000000000000000" pitchFamily="2" charset="0"/>
              </a:rPr>
              <a:t>,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technical groups</a:t>
            </a:r>
            <a:r>
              <a:rPr lang="en-US" sz="2400" dirty="0">
                <a:solidFill>
                  <a:srgbClr val="FFC000"/>
                </a:solidFill>
                <a:latin typeface="Roboto" panose="02000000000000000000" pitchFamily="2" charset="0"/>
                <a:ea typeface="Roboto" panose="02000000000000000000" pitchFamily="2" charset="0"/>
                <a:cs typeface="Roboto" panose="02000000000000000000" pitchFamily="2" charset="0"/>
              </a:rPr>
              <a:t>,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thematic seminars</a:t>
            </a:r>
            <a:r>
              <a:rPr lang="en-US" sz="2400" b="1"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and other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events</a:t>
            </a:r>
            <a:r>
              <a:rPr lang="en-US" sz="2400" dirty="0">
                <a:solidFill>
                  <a:srgbClr val="FFC000"/>
                </a:solidFill>
                <a:latin typeface="Roboto" panose="02000000000000000000" pitchFamily="2" charset="0"/>
                <a:ea typeface="Roboto" panose="02000000000000000000" pitchFamily="2" charset="0"/>
                <a:cs typeface="Roboto" panose="02000000000000000000" pitchFamily="2" charset="0"/>
              </a:rPr>
              <a:t>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to take forward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joint projects</a:t>
            </a:r>
            <a:r>
              <a:rPr lang="en-US" sz="2400" dirty="0">
                <a:solidFill>
                  <a:srgbClr val="FFC000"/>
                </a:solidFill>
                <a:latin typeface="Roboto" panose="02000000000000000000" pitchFamily="2" charset="0"/>
                <a:ea typeface="Roboto" panose="02000000000000000000" pitchFamily="2" charset="0"/>
                <a:cs typeface="Roboto" panose="02000000000000000000" pitchFamily="2" charset="0"/>
              </a:rPr>
              <a:t>. </a:t>
            </a:r>
          </a:p>
          <a:p>
            <a:pPr marL="342900" lvl="0" indent="-342900" algn="just">
              <a:lnSpc>
                <a:spcPct val="115000"/>
              </a:lnSpc>
              <a:buSzPct val="80000"/>
              <a:buBlip>
                <a:blip r:embed="rId3"/>
              </a:buBlip>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Blip>
                <a:blip r:embed="rId3"/>
              </a:buBlip>
              <a:tabLst>
                <a:tab pos="457200" algn="l"/>
              </a:tabLst>
            </a:pP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EARLALL believes that regions and local authorities have a </a:t>
            </a:r>
            <a:r>
              <a:rPr lang="en-US" sz="2400" b="1" dirty="0">
                <a:solidFill>
                  <a:srgbClr val="011893"/>
                </a:solidFill>
                <a:latin typeface="Roboto" panose="02000000000000000000" pitchFamily="2" charset="0"/>
                <a:ea typeface="Roboto" panose="02000000000000000000" pitchFamily="2" charset="0"/>
                <a:cs typeface="Roboto" panose="02000000000000000000" pitchFamily="2" charset="0"/>
              </a:rPr>
              <a:t>privileged role in designing and implementing strategies on lifelong learning</a:t>
            </a:r>
            <a:r>
              <a:rPr lang="en-US" sz="2400" dirty="0">
                <a:solidFill>
                  <a:srgbClr val="011893"/>
                </a:solidFill>
                <a:latin typeface="Roboto" panose="02000000000000000000" pitchFamily="2" charset="0"/>
                <a:ea typeface="Roboto" panose="02000000000000000000" pitchFamily="2" charset="0"/>
                <a:cs typeface="Roboto" panose="02000000000000000000" pitchFamily="2" charset="0"/>
              </a:rPr>
              <a:t>,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since they are in </a:t>
            </a: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direct contact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with citizens, educational institutions and business environment. </a:t>
            </a:r>
          </a:p>
          <a:p>
            <a:endParaRPr lang="en-US" sz="2400" dirty="0">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Arial" charset="0"/>
              <a:buChar char="•"/>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Arial" charset="0"/>
              <a:buChar char="•"/>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Arial" charset="0"/>
              <a:buChar char="•"/>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Arial" charset="0"/>
              <a:buChar char="•"/>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marL="452604" indent="-452604" algn="just" defTabSz="578329">
              <a:spcBef>
                <a:spcPts val="1200"/>
              </a:spcBef>
              <a:buSzPct val="75000"/>
              <a:buFont typeface="Helvetica Neue"/>
              <a:buChar char="•"/>
              <a:defRPr sz="1800">
                <a:solidFill>
                  <a:srgbClr val="000000"/>
                </a:solidFill>
              </a:defRPr>
            </a:pPr>
            <a:endParaRPr lang="en-US" sz="2400" dirty="0">
              <a:solidFill>
                <a:srgbClr val="747474"/>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Tree>
    <p:extLst>
      <p:ext uri="{BB962C8B-B14F-4D97-AF65-F5344CB8AC3E}">
        <p14:creationId xmlns:p14="http://schemas.microsoft.com/office/powerpoint/2010/main" val="38145982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571500" y="700336"/>
            <a:ext cx="11861800" cy="1397001"/>
          </a:xfrm>
          <a:prstGeom prst="rect">
            <a:avLst/>
          </a:prstGeom>
        </p:spPr>
        <p:txBody>
          <a:bodyPr>
            <a:normAutofit/>
          </a:bodyPr>
          <a:lstStyle/>
          <a:p>
            <a:pPr lvl="0">
              <a:defRPr sz="1800"/>
            </a:pPr>
            <a:r>
              <a:rPr lang="es-ES" sz="4000" b="1" dirty="0">
                <a:solidFill>
                  <a:srgbClr val="011893"/>
                </a:solidFill>
                <a:latin typeface="Pier Sans" panose="00000500000000000000" pitchFamily="50" charset="0"/>
                <a:cs typeface="Arial" panose="020B0604020202020204" pitchFamily="34" charset="0"/>
              </a:rPr>
              <a:t>EARLALL: </a:t>
            </a:r>
            <a:r>
              <a:rPr lang="en-GB" sz="4000" b="1" dirty="0">
                <a:solidFill>
                  <a:srgbClr val="011893"/>
                </a:solidFill>
                <a:latin typeface="Pier Sans" panose="00000500000000000000" pitchFamily="50" charset="0"/>
                <a:cs typeface="Arial" panose="020B0604020202020204" pitchFamily="34" charset="0"/>
              </a:rPr>
              <a:t>Action</a:t>
            </a:r>
            <a:r>
              <a:rPr lang="es-ES" sz="4000" b="1" dirty="0">
                <a:solidFill>
                  <a:srgbClr val="011893"/>
                </a:solidFill>
                <a:latin typeface="Pier Sans" panose="00000500000000000000" pitchFamily="50" charset="0"/>
                <a:cs typeface="Arial" panose="020B0604020202020204" pitchFamily="34" charset="0"/>
              </a:rPr>
              <a:t> Plan</a:t>
            </a:r>
            <a:br>
              <a:rPr lang="es-ES" sz="4000" b="1" dirty="0">
                <a:solidFill>
                  <a:srgbClr val="011893"/>
                </a:solidFill>
                <a:latin typeface="Pier Sans" panose="00000500000000000000" pitchFamily="50" charset="0"/>
                <a:cs typeface="Arial" panose="020B0604020202020204" pitchFamily="34" charset="0"/>
              </a:rPr>
            </a:br>
            <a:endParaRPr sz="2400" b="1" dirty="0">
              <a:solidFill>
                <a:srgbClr val="011893"/>
              </a:solidFill>
              <a:latin typeface="Pier Sans" panose="00000500000000000000" pitchFamily="50" charset="0"/>
              <a:cs typeface="Arial" panose="020B0604020202020204" pitchFamily="34" charset="0"/>
            </a:endParaRPr>
          </a:p>
        </p:txBody>
      </p:sp>
      <p:sp>
        <p:nvSpPr>
          <p:cNvPr id="9" name="Shape 59"/>
          <p:cNvSpPr txBox="1">
            <a:spLocks/>
          </p:cNvSpPr>
          <p:nvPr/>
        </p:nvSpPr>
        <p:spPr>
          <a:xfrm>
            <a:off x="525567" y="2356520"/>
            <a:ext cx="11861800" cy="59416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fontScale="92500" lnSpcReduction="20000"/>
          </a:bodyPr>
          <a:lstStyle/>
          <a:p>
            <a:pPr algn="l">
              <a:spcAft>
                <a:spcPts val="0"/>
              </a:spcAft>
            </a:pPr>
            <a:endParaRPr lang="es-ES" sz="2400" dirty="0">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mj-lt"/>
              <a:buAutoNum type="arabicPeriod"/>
              <a:tabLst>
                <a:tab pos="457200" algn="l"/>
              </a:tabLst>
            </a:pP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Policy &amp; advocacy</a:t>
            </a:r>
            <a:r>
              <a:rPr lang="en-US" sz="2400" dirty="0">
                <a:solidFill>
                  <a:srgbClr val="FFC000"/>
                </a:solidFill>
                <a:latin typeface="Roboto" panose="02000000000000000000" pitchFamily="2" charset="0"/>
                <a:ea typeface="Roboto" panose="02000000000000000000" pitchFamily="2" charset="0"/>
                <a:cs typeface="Roboto" panose="02000000000000000000" pitchFamily="2" charset="0"/>
              </a:rPr>
              <a:t> –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To position EARLALL and its members as a benchmark for lifelong learning expertise in the European arena, by means of bringing the regional perspectives to the European debate, policy shaping and implementation. </a:t>
            </a:r>
          </a:p>
          <a:p>
            <a:pPr marL="342900" lvl="0" indent="-342900" algn="just">
              <a:lnSpc>
                <a:spcPct val="115000"/>
              </a:lnSpc>
              <a:buSzPct val="80000"/>
              <a:buFont typeface="+mj-lt"/>
              <a:buAutoNum type="arabicPeriod"/>
              <a:tabLst>
                <a:tab pos="457200" algn="l"/>
              </a:tabLst>
            </a:pPr>
            <a:endParaRPr lang="es-ES" sz="2400" dirty="0">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mj-lt"/>
              <a:buAutoNum type="arabicPeriod"/>
              <a:tabLst>
                <a:tab pos="457200" algn="l"/>
              </a:tabLst>
            </a:pP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Antenna of opportunities and platform for exchange</a:t>
            </a:r>
            <a:r>
              <a:rPr lang="en-US" sz="2400" dirty="0">
                <a:solidFill>
                  <a:srgbClr val="FFC000"/>
                </a:solidFill>
                <a:latin typeface="Roboto" panose="02000000000000000000" pitchFamily="2" charset="0"/>
                <a:ea typeface="Roboto" panose="02000000000000000000" pitchFamily="2" charset="0"/>
                <a:cs typeface="Roboto" panose="02000000000000000000" pitchFamily="2" charset="0"/>
              </a:rPr>
              <a:t> –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To provide opportunities for EARLALL members to enhance their strategies, plans and actions, and to enable exchanges of good practices, experiences and expertise, seeking to facilitate concrete actions between members and other stakeholders, as well as participation in calls for proposals, tenders and initiatives by the EU. </a:t>
            </a:r>
          </a:p>
          <a:p>
            <a:pPr marL="342900" lvl="0" indent="-342900" algn="just">
              <a:lnSpc>
                <a:spcPct val="115000"/>
              </a:lnSpc>
              <a:buSzPct val="80000"/>
              <a:buFont typeface="+mj-lt"/>
              <a:buAutoNum type="arabicPeriod"/>
              <a:tabLst>
                <a:tab pos="457200" algn="l"/>
              </a:tabLst>
            </a:pPr>
            <a:endParaRPr lang="es-ES" sz="2400" dirty="0">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mj-lt"/>
              <a:buAutoNum type="arabicPeriod"/>
              <a:tabLst>
                <a:tab pos="457200" algn="l"/>
              </a:tabLst>
            </a:pP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Effective communication and dissemination</a:t>
            </a:r>
            <a:r>
              <a:rPr lang="en-US" sz="2400" dirty="0">
                <a:solidFill>
                  <a:srgbClr val="FFC000"/>
                </a:solidFill>
                <a:latin typeface="Roboto" panose="02000000000000000000" pitchFamily="2" charset="0"/>
                <a:ea typeface="Roboto" panose="02000000000000000000" pitchFamily="2" charset="0"/>
                <a:cs typeface="Roboto" panose="02000000000000000000" pitchFamily="2" charset="0"/>
              </a:rPr>
              <a:t> –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To publicize and showcase EARLALL’s voice and actions via a dynamic and interactive webpage and use of social media, and to provide regular, timely and relevant information to the members. </a:t>
            </a:r>
          </a:p>
          <a:p>
            <a:pPr marL="342900" lvl="0" indent="-342900" algn="just">
              <a:lnSpc>
                <a:spcPct val="115000"/>
              </a:lnSpc>
              <a:buSzPct val="80000"/>
              <a:buFont typeface="+mj-lt"/>
              <a:buAutoNum type="arabicPeriod"/>
              <a:tabLst>
                <a:tab pos="457200" algn="l"/>
              </a:tabLst>
            </a:pPr>
            <a:endParaRPr lang="es-ES" sz="2400" dirty="0">
              <a:solidFill>
                <a:srgbClr val="FFC000"/>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mj-lt"/>
              <a:buAutoNum type="arabicPeriod"/>
              <a:tabLst>
                <a:tab pos="457200" algn="l"/>
              </a:tabLst>
            </a:pP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Governance &amp; outcome and impact monitoring</a:t>
            </a:r>
            <a:r>
              <a:rPr lang="en-US" sz="2400" dirty="0">
                <a:solidFill>
                  <a:srgbClr val="FFC000"/>
                </a:solidFill>
                <a:latin typeface="Roboto" panose="02000000000000000000" pitchFamily="2" charset="0"/>
                <a:ea typeface="Roboto" panose="02000000000000000000" pitchFamily="2" charset="0"/>
                <a:cs typeface="Roboto" panose="02000000000000000000" pitchFamily="2" charset="0"/>
              </a:rPr>
              <a:t> –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To plan, budget and run general assemblies, seminars, and other internal meetings, as well as to monitor and assess the effectiveness and impact of the actions and deliverables by EARLALL. </a:t>
            </a:r>
            <a:endParaRPr lang="es-E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marL="452604" indent="-452604" algn="just" defTabSz="578329">
              <a:spcBef>
                <a:spcPts val="1200"/>
              </a:spcBef>
              <a:buSzPct val="75000"/>
              <a:buFont typeface="Helvetica Neue"/>
              <a:buChar char="•"/>
              <a:defRPr sz="1800">
                <a:solidFill>
                  <a:srgbClr val="000000"/>
                </a:solidFill>
              </a:defRPr>
            </a:pPr>
            <a:endParaRPr lang="en-US" sz="2400" dirty="0">
              <a:solidFill>
                <a:srgbClr val="747474"/>
              </a:solidFill>
              <a:latin typeface="Roboto" panose="02000000000000000000" pitchFamily="2" charset="0"/>
              <a:ea typeface="Roboto" panose="02000000000000000000" pitchFamily="2" charset="0"/>
              <a:cs typeface="Roboto" panose="02000000000000000000" pitchFamily="2" charset="0"/>
            </a:endParaRPr>
          </a:p>
        </p:txBody>
      </p:sp>
      <p:sp>
        <p:nvSpPr>
          <p:cNvPr id="11" name="Shape 49"/>
          <p:cNvSpPr txBox="1">
            <a:spLocks/>
          </p:cNvSpPr>
          <p:nvPr/>
        </p:nvSpPr>
        <p:spPr>
          <a:xfrm>
            <a:off x="601092" y="914648"/>
            <a:ext cx="11861800" cy="100982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defTabSz="584170">
              <a:defRPr sz="4300">
                <a:latin typeface="+mn-lt"/>
                <a:ea typeface="+mn-ea"/>
                <a:cs typeface="+mn-cs"/>
                <a:sym typeface="Helvetica Neue Light"/>
              </a:defRPr>
            </a:lvl1pPr>
            <a:lvl2pPr indent="228589" defTabSz="584170">
              <a:defRPr sz="4300">
                <a:latin typeface="+mn-lt"/>
                <a:ea typeface="+mn-ea"/>
                <a:cs typeface="+mn-cs"/>
                <a:sym typeface="Helvetica Neue Light"/>
              </a:defRPr>
            </a:lvl2pPr>
            <a:lvl3pPr indent="457176" defTabSz="584170">
              <a:defRPr sz="4300">
                <a:latin typeface="+mn-lt"/>
                <a:ea typeface="+mn-ea"/>
                <a:cs typeface="+mn-cs"/>
                <a:sym typeface="Helvetica Neue Light"/>
              </a:defRPr>
            </a:lvl3pPr>
            <a:lvl4pPr indent="685765" defTabSz="584170">
              <a:defRPr sz="4300">
                <a:latin typeface="+mn-lt"/>
                <a:ea typeface="+mn-ea"/>
                <a:cs typeface="+mn-cs"/>
                <a:sym typeface="Helvetica Neue Light"/>
              </a:defRPr>
            </a:lvl4pPr>
            <a:lvl5pPr indent="914354" defTabSz="584170">
              <a:defRPr sz="4300">
                <a:latin typeface="+mn-lt"/>
                <a:ea typeface="+mn-ea"/>
                <a:cs typeface="+mn-cs"/>
                <a:sym typeface="Helvetica Neue Light"/>
              </a:defRPr>
            </a:lvl5pPr>
            <a:lvl6pPr indent="1142941" defTabSz="584170">
              <a:defRPr sz="4300">
                <a:latin typeface="+mn-lt"/>
                <a:ea typeface="+mn-ea"/>
                <a:cs typeface="+mn-cs"/>
                <a:sym typeface="Helvetica Neue Light"/>
              </a:defRPr>
            </a:lvl6pPr>
            <a:lvl7pPr indent="1371530" defTabSz="584170">
              <a:defRPr sz="4300">
                <a:latin typeface="+mn-lt"/>
                <a:ea typeface="+mn-ea"/>
                <a:cs typeface="+mn-cs"/>
                <a:sym typeface="Helvetica Neue Light"/>
              </a:defRPr>
            </a:lvl7pPr>
            <a:lvl8pPr indent="1600119" defTabSz="584170">
              <a:defRPr sz="4300">
                <a:latin typeface="+mn-lt"/>
                <a:ea typeface="+mn-ea"/>
                <a:cs typeface="+mn-cs"/>
                <a:sym typeface="Helvetica Neue Light"/>
              </a:defRPr>
            </a:lvl8pPr>
            <a:lvl9pPr indent="1828706" defTabSz="584170">
              <a:defRPr sz="4300">
                <a:latin typeface="+mn-lt"/>
                <a:ea typeface="+mn-ea"/>
                <a:cs typeface="+mn-cs"/>
                <a:sym typeface="Helvetica Neue Light"/>
              </a:defRPr>
            </a:lvl9pPr>
          </a:lstStyle>
          <a:p>
            <a:pPr>
              <a:defRPr sz="1800"/>
            </a:pPr>
            <a:endParaRPr lang="en-US" sz="2400" dirty="0">
              <a:solidFill>
                <a:srgbClr val="6699FF"/>
              </a:solidFill>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Tree>
    <p:extLst>
      <p:ext uri="{BB962C8B-B14F-4D97-AF65-F5344CB8AC3E}">
        <p14:creationId xmlns:p14="http://schemas.microsoft.com/office/powerpoint/2010/main" val="2053604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p:cNvSpPr/>
          <p:nvPr/>
        </p:nvSpPr>
        <p:spPr>
          <a:xfrm>
            <a:off x="569420" y="2345472"/>
            <a:ext cx="11709948" cy="1612749"/>
          </a:xfrm>
          <a:prstGeom prst="rect">
            <a:avLst/>
          </a:prstGeom>
        </p:spPr>
        <p:txBody>
          <a:bodyPr wrap="square">
            <a:spAutoFit/>
          </a:bodyPr>
          <a:lstStyle/>
          <a:p>
            <a:pPr lvl="1" indent="0" algn="just"/>
            <a:r>
              <a:rPr lang="en-GB" sz="2400" kern="1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Engagement and participation in relevant events and cooperation with key partners</a:t>
            </a:r>
            <a:endParaRPr lang="en-US" sz="3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a:p>
            <a:pPr marL="342900" lvl="8" indent="-342900" algn="just">
              <a:lnSpc>
                <a:spcPct val="115000"/>
              </a:lnSpc>
              <a:buFont typeface="Arial" charset="0"/>
              <a:buChar char="•"/>
            </a:pPr>
            <a:endParaRPr lang="en-US" sz="3200" dirty="0">
              <a:latin typeface="Roboto" panose="02000000000000000000" pitchFamily="2" charset="0"/>
              <a:ea typeface="Roboto" panose="02000000000000000000" pitchFamily="2" charset="0"/>
              <a:cs typeface="Roboto" panose="02000000000000000000" pitchFamily="2" charset="0"/>
            </a:endParaRPr>
          </a:p>
          <a:p>
            <a:pPr algn="just">
              <a:spcBef>
                <a:spcPts val="1200"/>
              </a:spcBef>
              <a:spcAft>
                <a:spcPts val="600"/>
              </a:spcAft>
            </a:pPr>
            <a:endParaRPr lang="en-GB" sz="2800" b="1" dirty="0">
              <a:latin typeface="Roboto" panose="02000000000000000000" pitchFamily="2" charset="0"/>
              <a:ea typeface="Roboto" panose="02000000000000000000" pitchFamily="2" charset="0"/>
              <a:cs typeface="Roboto" panose="02000000000000000000" pitchFamily="2" charset="0"/>
            </a:endParaRPr>
          </a:p>
        </p:txBody>
      </p:sp>
      <p:pic>
        <p:nvPicPr>
          <p:cNvPr id="2" name="Picture 1"/>
          <p:cNvPicPr>
            <a:picLocks noChangeAspect="1"/>
          </p:cNvPicPr>
          <p:nvPr/>
        </p:nvPicPr>
        <p:blipFill rotWithShape="1">
          <a:blip r:embed="rId3"/>
          <a:srcRect t="20160" b="19361"/>
          <a:stretch/>
        </p:blipFill>
        <p:spPr>
          <a:xfrm>
            <a:off x="8617369" y="3118952"/>
            <a:ext cx="3641247" cy="2202195"/>
          </a:xfrm>
          <a:prstGeom prst="rect">
            <a:avLst/>
          </a:prstGeom>
        </p:spPr>
      </p:pic>
      <p:pic>
        <p:nvPicPr>
          <p:cNvPr id="7" name="Picture 6"/>
          <p:cNvPicPr>
            <a:picLocks noChangeAspect="1"/>
          </p:cNvPicPr>
          <p:nvPr/>
        </p:nvPicPr>
        <p:blipFill>
          <a:blip r:embed="rId4"/>
          <a:stretch>
            <a:fillRect/>
          </a:stretch>
        </p:blipFill>
        <p:spPr>
          <a:xfrm>
            <a:off x="569420" y="3665904"/>
            <a:ext cx="3221431" cy="1119831"/>
          </a:xfrm>
          <a:prstGeom prst="rect">
            <a:avLst/>
          </a:prstGeom>
        </p:spPr>
      </p:pic>
      <p:pic>
        <p:nvPicPr>
          <p:cNvPr id="11" name="Picture 10"/>
          <p:cNvPicPr>
            <a:picLocks noChangeAspect="1"/>
          </p:cNvPicPr>
          <p:nvPr/>
        </p:nvPicPr>
        <p:blipFill>
          <a:blip r:embed="rId5"/>
          <a:stretch>
            <a:fillRect/>
          </a:stretch>
        </p:blipFill>
        <p:spPr>
          <a:xfrm>
            <a:off x="4616335" y="3580656"/>
            <a:ext cx="3758273" cy="1278789"/>
          </a:xfrm>
          <a:prstGeom prst="rect">
            <a:avLst/>
          </a:prstGeom>
        </p:spPr>
      </p:pic>
      <p:pic>
        <p:nvPicPr>
          <p:cNvPr id="13" name="Picture 1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
        <p:nvSpPr>
          <p:cNvPr id="15" name="Shape 49"/>
          <p:cNvSpPr>
            <a:spLocks noGrp="1"/>
          </p:cNvSpPr>
          <p:nvPr>
            <p:ph type="title"/>
          </p:nvPr>
        </p:nvSpPr>
        <p:spPr>
          <a:xfrm>
            <a:off x="571500" y="330200"/>
            <a:ext cx="11861800" cy="1397001"/>
          </a:xfrm>
          <a:prstGeom prst="rect">
            <a:avLst/>
          </a:prstGeom>
        </p:spPr>
        <p:txBody>
          <a:bodyPr>
            <a:normAutofit/>
          </a:bodyPr>
          <a:lstStyle/>
          <a:p>
            <a:pPr lvl="0">
              <a:defRPr sz="1800"/>
            </a:pPr>
            <a:r>
              <a:rPr lang="en-GB" sz="4000" b="1" dirty="0">
                <a:solidFill>
                  <a:srgbClr val="011893"/>
                </a:solidFill>
                <a:latin typeface="Pier Sans" panose="00000500000000000000" pitchFamily="50" charset="0"/>
                <a:cs typeface="Arial" panose="020B0604020202020204" pitchFamily="34" charset="0"/>
              </a:rPr>
              <a:t>Cooperation</a:t>
            </a:r>
            <a:r>
              <a:rPr lang="es-ES" sz="4000" b="1" dirty="0">
                <a:solidFill>
                  <a:srgbClr val="011893"/>
                </a:solidFill>
                <a:latin typeface="Pier Sans" panose="00000500000000000000" pitchFamily="50" charset="0"/>
                <a:cs typeface="Arial" panose="020B0604020202020204" pitchFamily="34" charset="0"/>
              </a:rPr>
              <a:t> in EARLALL</a:t>
            </a:r>
            <a:br>
              <a:rPr lang="es-ES" sz="4000" b="1" dirty="0">
                <a:solidFill>
                  <a:srgbClr val="011893"/>
                </a:solidFill>
                <a:latin typeface="Pier Sans" panose="00000500000000000000" pitchFamily="50" charset="0"/>
                <a:cs typeface="Arial" panose="020B0604020202020204" pitchFamily="34" charset="0"/>
              </a:rPr>
            </a:br>
            <a:r>
              <a:rPr lang="en-GB" sz="2800" b="1" dirty="0">
                <a:solidFill>
                  <a:srgbClr val="FFC000"/>
                </a:solidFill>
                <a:latin typeface="Pier Sans" panose="00000500000000000000" pitchFamily="50" charset="0"/>
                <a:cs typeface="Arial" panose="020B0604020202020204" pitchFamily="34" charset="0"/>
              </a:rPr>
              <a:t>Policy</a:t>
            </a:r>
            <a:r>
              <a:rPr lang="es-ES" sz="2800" b="1" dirty="0">
                <a:solidFill>
                  <a:srgbClr val="FFC000"/>
                </a:solidFill>
                <a:latin typeface="Pier Sans" panose="00000500000000000000" pitchFamily="50" charset="0"/>
                <a:cs typeface="Arial" panose="020B0604020202020204" pitchFamily="34" charset="0"/>
              </a:rPr>
              <a:t> and </a:t>
            </a:r>
            <a:r>
              <a:rPr lang="en-GB" sz="2800" b="1" dirty="0">
                <a:solidFill>
                  <a:srgbClr val="FFC000"/>
                </a:solidFill>
                <a:latin typeface="Pier Sans" panose="00000500000000000000" pitchFamily="50" charset="0"/>
                <a:cs typeface="Arial" panose="020B0604020202020204" pitchFamily="34" charset="0"/>
              </a:rPr>
              <a:t>Advocacy</a:t>
            </a:r>
            <a:endParaRPr lang="en-GB" sz="1600" b="1" dirty="0">
              <a:solidFill>
                <a:srgbClr val="FFC000"/>
              </a:solidFill>
              <a:latin typeface="Pier Sans" panose="00000500000000000000" pitchFamily="50" charset="0"/>
              <a:cs typeface="Arial" panose="020B0604020202020204" pitchFamily="34" charset="0"/>
            </a:endParaRPr>
          </a:p>
        </p:txBody>
      </p:sp>
      <p:pic>
        <p:nvPicPr>
          <p:cNvPr id="1026" name="Picture 2" descr="http://www.earlall.eu/file.aspx?f=5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896" y="5524872"/>
            <a:ext cx="2682477" cy="24812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arlall.eu/file.aspx?f=5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6950" y="6503580"/>
            <a:ext cx="3390900" cy="523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65883" y="6155587"/>
            <a:ext cx="1944217"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ES" sz="3600" b="1" i="0" u="none" strike="noStrike" cap="none" spc="0" normalizeH="0" baseline="0" dirty="0" err="1">
                <a:ln>
                  <a:noFill/>
                </a:ln>
                <a:solidFill>
                  <a:srgbClr val="011893"/>
                </a:solidFill>
                <a:effectLst/>
                <a:uFillTx/>
                <a:latin typeface="+mn-lt"/>
                <a:ea typeface="+mn-ea"/>
                <a:cs typeface="+mn-cs"/>
                <a:sym typeface="Helvetica Neue Light"/>
              </a:rPr>
              <a:t>ReSET</a:t>
            </a:r>
            <a:r>
              <a:rPr kumimoji="0" lang="es-ES" sz="3600" b="1" i="0" u="none" strike="noStrike" cap="none" spc="0" normalizeH="0" baseline="0" dirty="0">
                <a:ln>
                  <a:noFill/>
                </a:ln>
                <a:solidFill>
                  <a:srgbClr val="011893"/>
                </a:solidFill>
                <a:effectLst/>
                <a:uFillTx/>
                <a:latin typeface="+mn-lt"/>
                <a:ea typeface="+mn-ea"/>
                <a:cs typeface="+mn-cs"/>
                <a:sym typeface="Helvetica Neue Light"/>
              </a:rPr>
              <a:t>  Network</a:t>
            </a:r>
            <a:endParaRPr kumimoji="0" lang="en-GB" sz="3600" b="1" i="0" u="none" strike="noStrike" cap="none" spc="0" normalizeH="0" baseline="0" dirty="0">
              <a:ln>
                <a:noFill/>
              </a:ln>
              <a:solidFill>
                <a:srgbClr val="011893"/>
              </a:solidFill>
              <a:effectLst/>
              <a:uFillTx/>
              <a:latin typeface="+mn-lt"/>
              <a:ea typeface="+mn-ea"/>
              <a:cs typeface="+mn-cs"/>
              <a:sym typeface="Helvetica Neue Light"/>
            </a:endParaRPr>
          </a:p>
        </p:txBody>
      </p:sp>
    </p:spTree>
    <p:extLst>
      <p:ext uri="{BB962C8B-B14F-4D97-AF65-F5344CB8AC3E}">
        <p14:creationId xmlns:p14="http://schemas.microsoft.com/office/powerpoint/2010/main" val="69018321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p:cNvSpPr/>
          <p:nvPr/>
        </p:nvSpPr>
        <p:spPr>
          <a:xfrm>
            <a:off x="556736" y="2507434"/>
            <a:ext cx="11709948" cy="6340197"/>
          </a:xfrm>
          <a:prstGeom prst="rect">
            <a:avLst/>
          </a:prstGeom>
        </p:spPr>
        <p:txBody>
          <a:bodyPr wrap="square">
            <a:spAutoFit/>
          </a:bodyPr>
          <a:lstStyle/>
          <a:p>
            <a:pPr lvl="8" indent="0" algn="just">
              <a:lnSpc>
                <a:spcPct val="115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lvl="8" indent="0" algn="just">
              <a:lnSpc>
                <a:spcPct val="115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lvl="8" indent="0" algn="just">
              <a:lnSpc>
                <a:spcPct val="115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lvl="8" indent="0" algn="just">
              <a:lnSpc>
                <a:spcPct val="115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lvl="8" indent="0" algn="just">
              <a:lnSpc>
                <a:spcPct val="115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lvl="8" indent="0" algn="just">
              <a:lnSpc>
                <a:spcPct val="115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lvl="8" indent="0" algn="just">
              <a:lnSpc>
                <a:spcPct val="115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lvl="8" indent="0" algn="just">
              <a:lnSpc>
                <a:spcPct val="115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lvl="8" indent="0" algn="just">
              <a:lnSpc>
                <a:spcPct val="115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lvl="8" indent="0" algn="just">
              <a:lnSpc>
                <a:spcPct val="115000"/>
              </a:lnSpc>
            </a:pPr>
            <a:endParaRPr lang="en-US" sz="3200" dirty="0">
              <a:latin typeface="Roboto" panose="02000000000000000000" pitchFamily="2" charset="0"/>
              <a:ea typeface="Roboto" panose="02000000000000000000" pitchFamily="2" charset="0"/>
              <a:cs typeface="Roboto" panose="02000000000000000000" pitchFamily="2" charset="0"/>
            </a:endParaRPr>
          </a:p>
          <a:p>
            <a:pPr algn="just">
              <a:spcBef>
                <a:spcPts val="1200"/>
              </a:spcBef>
              <a:spcAft>
                <a:spcPts val="600"/>
              </a:spcAft>
            </a:pPr>
            <a:endParaRPr lang="en-GB" sz="2800" b="1" dirty="0">
              <a:latin typeface="Roboto" panose="02000000000000000000" pitchFamily="2" charset="0"/>
              <a:ea typeface="Roboto" panose="02000000000000000000" pitchFamily="2" charset="0"/>
              <a:cs typeface="Roboto" panose="02000000000000000000" pitchFamily="2" charset="0"/>
            </a:endParaRPr>
          </a:p>
        </p:txBody>
      </p:sp>
      <p:pic>
        <p:nvPicPr>
          <p:cNvPr id="2" name="Picture 1"/>
          <p:cNvPicPr>
            <a:picLocks noChangeAspect="1"/>
          </p:cNvPicPr>
          <p:nvPr/>
        </p:nvPicPr>
        <p:blipFill rotWithShape="1">
          <a:blip r:embed="rId3"/>
          <a:srcRect t="20160" b="19361"/>
          <a:stretch/>
        </p:blipFill>
        <p:spPr>
          <a:xfrm>
            <a:off x="569424" y="396984"/>
            <a:ext cx="3214329" cy="1944000"/>
          </a:xfrm>
          <a:prstGeom prst="rect">
            <a:avLst/>
          </a:prstGeom>
        </p:spPr>
      </p:pic>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
        <p:nvSpPr>
          <p:cNvPr id="15" name="Shape 49"/>
          <p:cNvSpPr>
            <a:spLocks noGrp="1"/>
          </p:cNvSpPr>
          <p:nvPr>
            <p:ph type="title"/>
          </p:nvPr>
        </p:nvSpPr>
        <p:spPr>
          <a:xfrm>
            <a:off x="571500" y="330200"/>
            <a:ext cx="11861800" cy="1397001"/>
          </a:xfrm>
          <a:prstGeom prst="rect">
            <a:avLst/>
          </a:prstGeom>
        </p:spPr>
        <p:txBody>
          <a:bodyPr>
            <a:normAutofit/>
          </a:bodyPr>
          <a:lstStyle/>
          <a:p>
            <a:pPr lvl="0" algn="ctr">
              <a:defRPr sz="1800"/>
            </a:pPr>
            <a:r>
              <a:rPr lang="en-GB" sz="3600" b="1" dirty="0">
                <a:solidFill>
                  <a:srgbClr val="FFC000"/>
                </a:solidFill>
                <a:latin typeface="Pier Sans" panose="00000500000000000000" pitchFamily="50" charset="0"/>
                <a:cs typeface="Arial" panose="020B0604020202020204" pitchFamily="34" charset="0"/>
              </a:rPr>
              <a:t>           Apprenticeship Support Services</a:t>
            </a:r>
          </a:p>
        </p:txBody>
      </p:sp>
      <p:sp>
        <p:nvSpPr>
          <p:cNvPr id="5" name="TextBox 4">
            <a:extLst>
              <a:ext uri="{FF2B5EF4-FFF2-40B4-BE49-F238E27FC236}">
                <a16:creationId xmlns:a16="http://schemas.microsoft.com/office/drawing/2014/main" id="{6A363BE7-3A16-D04F-82E9-7969852C08DC}"/>
              </a:ext>
            </a:extLst>
          </p:cNvPr>
          <p:cNvSpPr txBox="1"/>
          <p:nvPr/>
        </p:nvSpPr>
        <p:spPr>
          <a:xfrm flipH="1">
            <a:off x="623985" y="2625170"/>
            <a:ext cx="11763381" cy="2380139"/>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just" defTabSz="584200" rtl="0" latinLnBrk="1" hangingPunct="0"/>
            <a:r>
              <a:rPr lang="en-GB" sz="2800" dirty="0"/>
              <a:t>The </a:t>
            </a:r>
            <a:r>
              <a:rPr lang="en-GB" sz="2800" dirty="0" err="1"/>
              <a:t>EAfA</a:t>
            </a:r>
            <a:r>
              <a:rPr lang="en-GB" sz="2800" dirty="0"/>
              <a:t> </a:t>
            </a:r>
            <a:r>
              <a:rPr lang="en-GB" b="1" u="sng" dirty="0">
                <a:solidFill>
                  <a:schemeClr val="tx1"/>
                </a:solidFill>
                <a:hlinkClick r:id="rId5">
                  <a:extLst>
                    <a:ext uri="{A12FA001-AC4F-418D-AE19-62706E023703}">
                      <ahyp:hlinkClr xmlns:ahyp="http://schemas.microsoft.com/office/drawing/2018/hyperlinkcolor" val="tx"/>
                    </a:ext>
                  </a:extLst>
                </a:hlinkClick>
              </a:rPr>
              <a:t>online library</a:t>
            </a:r>
            <a:r>
              <a:rPr lang="en-GB" b="1" dirty="0"/>
              <a:t> </a:t>
            </a:r>
            <a:r>
              <a:rPr lang="en-GB" sz="2800" dirty="0"/>
              <a:t>is now available! materials, practical tools and </a:t>
            </a:r>
          </a:p>
          <a:p>
            <a:pPr algn="just" defTabSz="584200" rtl="0" latinLnBrk="1" hangingPunct="0"/>
            <a:r>
              <a:rPr lang="en-GB" sz="2800" dirty="0"/>
              <a:t>guidance on apprenticeships. Useful resources include:               </a:t>
            </a:r>
          </a:p>
          <a:p>
            <a:pPr marL="457200" indent="-457200" algn="just" defTabSz="584200" rtl="0" latinLnBrk="1" hangingPunct="0">
              <a:buFont typeface="Arial" panose="020B0604020202020204" pitchFamily="34" charset="0"/>
              <a:buChar char="•"/>
            </a:pPr>
            <a:r>
              <a:rPr lang="en-GB" sz="2800" u="sng" dirty="0">
                <a:hlinkClick r:id="rId6"/>
              </a:rPr>
              <a:t>statistics overview of how many students participate in work-based IVET</a:t>
            </a:r>
            <a:r>
              <a:rPr lang="en-GB" sz="2800" dirty="0"/>
              <a:t>,</a:t>
            </a:r>
          </a:p>
          <a:p>
            <a:pPr marL="457200" indent="-457200" algn="just" defTabSz="584200" rtl="0" latinLnBrk="1" hangingPunct="0">
              <a:buFont typeface="Arial" panose="020B0604020202020204" pitchFamily="34" charset="0"/>
              <a:buChar char="•"/>
            </a:pPr>
            <a:r>
              <a:rPr lang="en-GB" sz="2800" u="sng" dirty="0">
                <a:hlinkClick r:id="rId7"/>
              </a:rPr>
              <a:t>research paper</a:t>
            </a:r>
            <a:r>
              <a:rPr lang="en-GB" sz="2800" dirty="0"/>
              <a:t> on the topic of policy developments and practices of            apprenticeship training in EU Member States. </a:t>
            </a:r>
            <a:endParaRPr kumimoji="0" lang="en-US" sz="2800" b="0" i="0" u="none" strike="noStrike" cap="none" spc="0" normalizeH="0" baseline="0" dirty="0">
              <a:ln>
                <a:noFill/>
              </a:ln>
              <a:solidFill>
                <a:srgbClr val="000000"/>
              </a:solidFill>
              <a:effectLst/>
              <a:uFillTx/>
              <a:ea typeface="+mn-ea"/>
              <a:cs typeface="+mn-cs"/>
              <a:sym typeface="Helvetica Neue Light"/>
            </a:endParaRPr>
          </a:p>
        </p:txBody>
      </p:sp>
      <p:sp>
        <p:nvSpPr>
          <p:cNvPr id="8" name="TextBox 7">
            <a:extLst>
              <a:ext uri="{FF2B5EF4-FFF2-40B4-BE49-F238E27FC236}">
                <a16:creationId xmlns:a16="http://schemas.microsoft.com/office/drawing/2014/main" id="{18A7BA02-0E4A-D143-ACDE-42A2CA77C6B5}"/>
              </a:ext>
            </a:extLst>
          </p:cNvPr>
          <p:cNvSpPr txBox="1"/>
          <p:nvPr/>
        </p:nvSpPr>
        <p:spPr>
          <a:xfrm flipH="1">
            <a:off x="569424" y="5227293"/>
            <a:ext cx="9965424" cy="15183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584200" rtl="0" fontAlgn="auto" latinLnBrk="1" hangingPunct="0">
              <a:lnSpc>
                <a:spcPct val="100000"/>
              </a:lnSpc>
              <a:spcBef>
                <a:spcPts val="0"/>
              </a:spcBef>
              <a:spcAft>
                <a:spcPts val="0"/>
              </a:spcAft>
              <a:buClrTx/>
              <a:buSzTx/>
              <a:buFontTx/>
              <a:buNone/>
              <a:tabLst/>
            </a:pPr>
            <a:r>
              <a:rPr kumimoji="0" lang="en-US" b="1" i="0" u="none" strike="noStrike" cap="none" spc="0" normalizeH="0" baseline="0" dirty="0">
                <a:ln>
                  <a:noFill/>
                </a:ln>
                <a:solidFill>
                  <a:srgbClr val="000000"/>
                </a:solidFill>
                <a:effectLst/>
                <a:uFillTx/>
                <a:latin typeface="+mn-lt"/>
                <a:ea typeface="+mn-ea"/>
                <a:cs typeface="+mn-cs"/>
                <a:sym typeface="Helvetica Neue Light"/>
              </a:rPr>
              <a:t>Webinar</a:t>
            </a:r>
            <a:r>
              <a:rPr kumimoji="0" lang="en-US" sz="2800" b="0" i="0" u="none" strike="noStrike" cap="none" spc="0" normalizeH="0" baseline="0" dirty="0">
                <a:ln>
                  <a:noFill/>
                </a:ln>
                <a:solidFill>
                  <a:srgbClr val="000000"/>
                </a:solidFill>
                <a:effectLst/>
                <a:uFillTx/>
                <a:latin typeface="+mn-lt"/>
                <a:ea typeface="+mn-ea"/>
                <a:cs typeface="+mn-cs"/>
                <a:sym typeface="Helvetica Neue Light"/>
              </a:rPr>
              <a:t> on Apprenticeships systems in Europe</a:t>
            </a:r>
          </a:p>
          <a:p>
            <a:pPr algn="just" defTabSz="584200" rtl="0" latinLnBrk="1" hangingPunct="0"/>
            <a:r>
              <a:rPr lang="en-GB" sz="2800" dirty="0"/>
              <a:t>The webinar will take place </a:t>
            </a:r>
            <a:r>
              <a:rPr lang="en-GB" sz="2800" b="1" dirty="0"/>
              <a:t>on 23 July, 2019 </a:t>
            </a:r>
            <a:r>
              <a:rPr lang="en-GB" sz="2800" dirty="0"/>
              <a:t>at 10:00 AM CEST. </a:t>
            </a:r>
            <a:r>
              <a:rPr lang="en-GB" sz="2800" dirty="0">
                <a:hlinkClick r:id="rId8"/>
              </a:rPr>
              <a:t>Link to register</a:t>
            </a:r>
            <a:endParaRPr kumimoji="0" lang="en-US" sz="2800" i="0" u="none" strike="noStrike" cap="none" spc="0" normalizeH="0" baseline="0" dirty="0">
              <a:ln>
                <a:noFill/>
              </a:ln>
              <a:solidFill>
                <a:srgbClr val="000000"/>
              </a:solidFill>
              <a:effectLst/>
              <a:uFillTx/>
              <a:latin typeface="+mn-lt"/>
              <a:ea typeface="+mn-ea"/>
              <a:cs typeface="+mn-cs"/>
              <a:sym typeface="Helvetica Neue Light"/>
            </a:endParaRPr>
          </a:p>
        </p:txBody>
      </p:sp>
      <p:sp>
        <p:nvSpPr>
          <p:cNvPr id="9" name="TextBox 8">
            <a:extLst>
              <a:ext uri="{FF2B5EF4-FFF2-40B4-BE49-F238E27FC236}">
                <a16:creationId xmlns:a16="http://schemas.microsoft.com/office/drawing/2014/main" id="{12D0FDBB-F777-7842-85CB-908F153B9B18}"/>
              </a:ext>
            </a:extLst>
          </p:cNvPr>
          <p:cNvSpPr txBox="1"/>
          <p:nvPr/>
        </p:nvSpPr>
        <p:spPr>
          <a:xfrm flipH="1">
            <a:off x="548248" y="7726334"/>
            <a:ext cx="9402048" cy="15183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defTabSz="584200" rtl="0" latinLnBrk="1" hangingPunct="0"/>
            <a:r>
              <a:rPr lang="en-GB" b="1" dirty="0" err="1"/>
              <a:t>EAfA</a:t>
            </a:r>
            <a:r>
              <a:rPr lang="en-GB" b="1" dirty="0"/>
              <a:t> meeting </a:t>
            </a:r>
            <a:r>
              <a:rPr lang="en-GB" sz="2800" dirty="0"/>
              <a:t>on the topic of </a:t>
            </a:r>
            <a:r>
              <a:rPr lang="en-GB" sz="2800" u="sng" dirty="0">
                <a:hlinkClick r:id="rId9"/>
              </a:rPr>
              <a:t>Apprenticeships for adults</a:t>
            </a:r>
            <a:r>
              <a:rPr lang="en-GB" sz="2800" dirty="0"/>
              <a:t>, </a:t>
            </a:r>
          </a:p>
          <a:p>
            <a:pPr algn="just" defTabSz="584200" rtl="0" latinLnBrk="1" hangingPunct="0"/>
            <a:r>
              <a:rPr lang="en-GB" sz="2800" b="1" dirty="0"/>
              <a:t>15 October</a:t>
            </a:r>
            <a:r>
              <a:rPr lang="en-GB" sz="2800" dirty="0"/>
              <a:t>. The meeting will take place during European </a:t>
            </a:r>
          </a:p>
          <a:p>
            <a:pPr algn="just" defTabSz="584200" rtl="0" latinLnBrk="1" hangingPunct="0"/>
            <a:r>
              <a:rPr lang="en-GB" sz="2800" dirty="0"/>
              <a:t>Vocational Skills Week (Helsinki) </a:t>
            </a:r>
            <a:endParaRPr kumimoji="0" lang="en-US" sz="2800" b="0" i="0" u="none" strike="noStrike" cap="none" spc="0" normalizeH="0" baseline="0" dirty="0">
              <a:ln>
                <a:noFill/>
              </a:ln>
              <a:solidFill>
                <a:srgbClr val="000000"/>
              </a:solidFill>
              <a:effectLst/>
              <a:uFillTx/>
              <a:latin typeface="+mn-lt"/>
              <a:ea typeface="+mn-ea"/>
              <a:cs typeface="+mn-cs"/>
              <a:sym typeface="Helvetica Neue Light"/>
            </a:endParaRPr>
          </a:p>
        </p:txBody>
      </p:sp>
      <p:sp>
        <p:nvSpPr>
          <p:cNvPr id="16" name="Rectangle 15">
            <a:extLst>
              <a:ext uri="{FF2B5EF4-FFF2-40B4-BE49-F238E27FC236}">
                <a16:creationId xmlns:a16="http://schemas.microsoft.com/office/drawing/2014/main" id="{35E14096-172A-9A4B-9AB7-F7FB4CF3BCEF}"/>
              </a:ext>
            </a:extLst>
          </p:cNvPr>
          <p:cNvSpPr/>
          <p:nvPr/>
        </p:nvSpPr>
        <p:spPr>
          <a:xfrm>
            <a:off x="7296336" y="6524839"/>
            <a:ext cx="6502400" cy="1200329"/>
          </a:xfrm>
          <a:prstGeom prst="rect">
            <a:avLst/>
          </a:prstGeom>
        </p:spPr>
        <p:txBody>
          <a:bodyPr>
            <a:spAutoFit/>
          </a:bodyPr>
          <a:lstStyle/>
          <a:p>
            <a:pPr algn="l"/>
            <a:r>
              <a:rPr lang="en-GB" b="1" dirty="0">
                <a:solidFill>
                  <a:srgbClr val="FFC000"/>
                </a:solidFill>
                <a:latin typeface="Arial" panose="020B0604020202020204" pitchFamily="34" charset="0"/>
              </a:rPr>
              <a:t>#</a:t>
            </a:r>
            <a:r>
              <a:rPr lang="en-GB" b="1" dirty="0" err="1">
                <a:solidFill>
                  <a:srgbClr val="FFC000"/>
                </a:solidFill>
                <a:latin typeface="Arial" panose="020B0604020202020204" pitchFamily="34" charset="0"/>
              </a:rPr>
              <a:t>DiscoverYourTalent</a:t>
            </a:r>
            <a:r>
              <a:rPr lang="en-GB" b="1" dirty="0">
                <a:solidFill>
                  <a:srgbClr val="FFC000"/>
                </a:solidFill>
                <a:latin typeface="Arial" panose="020B0604020202020204" pitchFamily="34" charset="0"/>
              </a:rPr>
              <a:t>  </a:t>
            </a:r>
            <a:r>
              <a:rPr lang="en-GB" b="1" dirty="0">
                <a:solidFill>
                  <a:srgbClr val="FFFFFF"/>
                </a:solidFill>
                <a:latin typeface="Arial" panose="020B0604020202020204" pitchFamily="34" charset="0"/>
              </a:rPr>
              <a:t>     </a:t>
            </a:r>
          </a:p>
          <a:p>
            <a:pPr algn="l"/>
            <a:r>
              <a:rPr lang="en-GB" b="1" dirty="0">
                <a:solidFill>
                  <a:srgbClr val="FFC000"/>
                </a:solidFill>
                <a:latin typeface="Arial" panose="020B0604020202020204" pitchFamily="34" charset="0"/>
              </a:rPr>
              <a:t>#</a:t>
            </a:r>
            <a:r>
              <a:rPr lang="en-GB" b="1" dirty="0" err="1">
                <a:solidFill>
                  <a:srgbClr val="FFC000"/>
                </a:solidFill>
                <a:latin typeface="Arial" panose="020B0604020202020204" pitchFamily="34" charset="0"/>
              </a:rPr>
              <a:t>EUVocationalSkills</a:t>
            </a:r>
            <a:endParaRPr lang="en-GB" b="1" i="0" dirty="0">
              <a:solidFill>
                <a:srgbClr val="FFC000"/>
              </a:solidFill>
              <a:effectLst/>
              <a:latin typeface="Arial" panose="020B0604020202020204" pitchFamily="34" charset="0"/>
            </a:endParaRPr>
          </a:p>
        </p:txBody>
      </p:sp>
    </p:spTree>
    <p:extLst>
      <p:ext uri="{BB962C8B-B14F-4D97-AF65-F5344CB8AC3E}">
        <p14:creationId xmlns:p14="http://schemas.microsoft.com/office/powerpoint/2010/main" val="29270052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6.googleusercontent.com/5muR-mdiYWSLBSdTWX0SJaOchwvVPXb0bpKUO29u1c6G77cJsxQIro3SRchrsc1KXozp1ZyX_Hrx_YqUgRqJqFbXpXkl6L9P5gOvIWHWy19c4qbp-lY7NTOljnw6gXlySzRt3bQP"/>
          <p:cNvPicPr>
            <a:picLocks noChangeAspect="1" noChangeArrowheads="1"/>
          </p:cNvPicPr>
          <p:nvPr/>
        </p:nvPicPr>
        <p:blipFill rotWithShape="1">
          <a:blip r:embed="rId3">
            <a:extLst>
              <a:ext uri="{28A0092B-C50C-407E-A947-70E740481C1C}">
                <a14:useLocalDpi xmlns:a14="http://schemas.microsoft.com/office/drawing/2010/main" val="0"/>
              </a:ext>
            </a:extLst>
          </a:blip>
          <a:srcRect t="16303" b="31040"/>
          <a:stretch/>
        </p:blipFill>
        <p:spPr bwMode="auto">
          <a:xfrm rot="5400000">
            <a:off x="7625733" y="4402961"/>
            <a:ext cx="7791312" cy="3079565"/>
          </a:xfrm>
          <a:prstGeom prst="rect">
            <a:avLst/>
          </a:prstGeom>
          <a:noFill/>
          <a:extLst>
            <a:ext uri="{909E8E84-426E-40DD-AFC4-6F175D3DCCD1}">
              <a14:hiddenFill xmlns:a14="http://schemas.microsoft.com/office/drawing/2010/main">
                <a:solidFill>
                  <a:srgbClr val="FFFFFF"/>
                </a:solidFill>
              </a14:hiddenFill>
            </a:ext>
          </a:extLst>
        </p:spPr>
      </p:pic>
      <p:sp>
        <p:nvSpPr>
          <p:cNvPr id="9" name="Shape 59"/>
          <p:cNvSpPr txBox="1">
            <a:spLocks/>
          </p:cNvSpPr>
          <p:nvPr/>
        </p:nvSpPr>
        <p:spPr>
          <a:xfrm>
            <a:off x="525567" y="2356520"/>
            <a:ext cx="9073177" cy="705678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342900" lvl="0" indent="-342900" algn="just">
              <a:lnSpc>
                <a:spcPct val="115000"/>
              </a:lnSpc>
              <a:buSzPct val="80000"/>
              <a:buFont typeface="+mj-lt"/>
              <a:buAutoNum type="arabicPeriod"/>
              <a:tabLst>
                <a:tab pos="457200" algn="l"/>
              </a:tabLst>
            </a:pP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EARLALL’s website and newsletters </a:t>
            </a:r>
            <a:r>
              <a:rPr lang="en-US" sz="2400" dirty="0">
                <a:solidFill>
                  <a:srgbClr val="FFC000"/>
                </a:solidFill>
                <a:latin typeface="Roboto" panose="02000000000000000000" pitchFamily="2" charset="0"/>
                <a:ea typeface="Roboto" panose="02000000000000000000" pitchFamily="2" charset="0"/>
                <a:cs typeface="Roboto" panose="02000000000000000000" pitchFamily="2" charset="0"/>
              </a:rPr>
              <a:t>–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Project updates and direct links to their websites through newsletters and the organization’s website.</a:t>
            </a:r>
          </a:p>
          <a:p>
            <a:pPr marL="342900" lvl="0" indent="-342900" algn="just">
              <a:lnSpc>
                <a:spcPct val="115000"/>
              </a:lnSpc>
              <a:buSzPct val="80000"/>
              <a:buFont typeface="+mj-lt"/>
              <a:buAutoNum type="arabicPeriod"/>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lvl="0" algn="just">
              <a:lnSpc>
                <a:spcPct val="115000"/>
              </a:lnSpc>
              <a:buSzPct val="80000"/>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lvl="0" algn="just">
              <a:lnSpc>
                <a:spcPct val="115000"/>
              </a:lnSpc>
              <a:buSzPct val="80000"/>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mj-lt"/>
              <a:buAutoNum type="arabicPeriod"/>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mj-lt"/>
              <a:buAutoNum type="arabicPeriod"/>
              <a:tabLst>
                <a:tab pos="457200" algn="l"/>
              </a:tabLst>
            </a:pPr>
            <a:endPar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a:p>
            <a:pPr lvl="0" algn="just">
              <a:lnSpc>
                <a:spcPct val="115000"/>
              </a:lnSpc>
              <a:buSzPct val="80000"/>
              <a:tabLst>
                <a:tab pos="457200" algn="l"/>
              </a:tabLst>
            </a:pP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2. Social media strategy –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Twitter, Facebook and LinkedIn accounts managed by EARLALL Secretariat.</a:t>
            </a:r>
          </a:p>
          <a:p>
            <a:pPr marL="342900" lvl="0" indent="-342900" algn="just">
              <a:lnSpc>
                <a:spcPct val="115000"/>
              </a:lnSpc>
              <a:buSzPct val="80000"/>
              <a:buFont typeface="+mj-lt"/>
              <a:buAutoNum type="arabicPeriod"/>
              <a:tabLst>
                <a:tab pos="457200" algn="l"/>
              </a:tabLst>
            </a:pPr>
            <a:endParaRPr lang="es-ES" sz="2400" dirty="0">
              <a:solidFill>
                <a:srgbClr val="FFC000"/>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mj-lt"/>
              <a:buAutoNum type="arabicPeriod"/>
              <a:tabLst>
                <a:tab pos="457200" algn="l"/>
              </a:tabLst>
            </a:pPr>
            <a:endParaRPr lang="es-ES" sz="2400" dirty="0">
              <a:solidFill>
                <a:srgbClr val="FFC000"/>
              </a:solidFill>
              <a:latin typeface="Roboto" panose="02000000000000000000" pitchFamily="2" charset="0"/>
              <a:ea typeface="Roboto" panose="02000000000000000000" pitchFamily="2" charset="0"/>
              <a:cs typeface="Roboto" panose="02000000000000000000" pitchFamily="2" charset="0"/>
            </a:endParaRPr>
          </a:p>
          <a:p>
            <a:pPr marL="342900" lvl="0" indent="-342900" algn="just">
              <a:lnSpc>
                <a:spcPct val="115000"/>
              </a:lnSpc>
              <a:buSzPct val="80000"/>
              <a:buFont typeface="+mj-lt"/>
              <a:buAutoNum type="arabicPeriod"/>
              <a:tabLst>
                <a:tab pos="457200" algn="l"/>
              </a:tabLst>
            </a:pPr>
            <a:endParaRPr lang="es-ES" sz="2400" dirty="0">
              <a:solidFill>
                <a:srgbClr val="FFC000"/>
              </a:solidFill>
              <a:latin typeface="Roboto" panose="02000000000000000000" pitchFamily="2" charset="0"/>
              <a:ea typeface="Roboto" panose="02000000000000000000" pitchFamily="2" charset="0"/>
              <a:cs typeface="Roboto" panose="02000000000000000000" pitchFamily="2" charset="0"/>
            </a:endParaRPr>
          </a:p>
          <a:p>
            <a:pPr lvl="0" algn="just">
              <a:lnSpc>
                <a:spcPct val="115000"/>
              </a:lnSpc>
              <a:buSzPct val="80000"/>
              <a:tabLst>
                <a:tab pos="457200" algn="l"/>
              </a:tabLst>
            </a:pPr>
            <a:r>
              <a:rPr lang="en-US" sz="2400" b="1" dirty="0">
                <a:solidFill>
                  <a:srgbClr val="FFC000"/>
                </a:solidFill>
                <a:latin typeface="Roboto" panose="02000000000000000000" pitchFamily="2" charset="0"/>
                <a:ea typeface="Roboto" panose="02000000000000000000" pitchFamily="2" charset="0"/>
                <a:cs typeface="Roboto" panose="02000000000000000000" pitchFamily="2" charset="0"/>
              </a:rPr>
              <a:t>3. Events – </a:t>
            </a:r>
            <a:r>
              <a:rPr lang="en-US" sz="24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rPr>
              <a:t>Thematic conferences, multiplier events, international meetings, general assemblies, and participation in panels during high level forums. </a:t>
            </a:r>
            <a:endParaRPr lang="en-US" sz="2400" dirty="0">
              <a:solidFill>
                <a:srgbClr val="747474"/>
              </a:solidFill>
              <a:latin typeface="Roboto" panose="02000000000000000000" pitchFamily="2" charset="0"/>
              <a:ea typeface="Roboto" panose="02000000000000000000" pitchFamily="2" charset="0"/>
              <a:cs typeface="Roboto" panose="02000000000000000000" pitchFamily="2" charset="0"/>
            </a:endParaRPr>
          </a:p>
        </p:txBody>
      </p:sp>
      <p:sp>
        <p:nvSpPr>
          <p:cNvPr id="11" name="Shape 49"/>
          <p:cNvSpPr txBox="1">
            <a:spLocks/>
          </p:cNvSpPr>
          <p:nvPr/>
        </p:nvSpPr>
        <p:spPr>
          <a:xfrm>
            <a:off x="601092" y="914648"/>
            <a:ext cx="11861800" cy="100982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defTabSz="584170">
              <a:defRPr sz="4300">
                <a:latin typeface="+mn-lt"/>
                <a:ea typeface="+mn-ea"/>
                <a:cs typeface="+mn-cs"/>
                <a:sym typeface="Helvetica Neue Light"/>
              </a:defRPr>
            </a:lvl1pPr>
            <a:lvl2pPr indent="228589" defTabSz="584170">
              <a:defRPr sz="4300">
                <a:latin typeface="+mn-lt"/>
                <a:ea typeface="+mn-ea"/>
                <a:cs typeface="+mn-cs"/>
                <a:sym typeface="Helvetica Neue Light"/>
              </a:defRPr>
            </a:lvl2pPr>
            <a:lvl3pPr indent="457176" defTabSz="584170">
              <a:defRPr sz="4300">
                <a:latin typeface="+mn-lt"/>
                <a:ea typeface="+mn-ea"/>
                <a:cs typeface="+mn-cs"/>
                <a:sym typeface="Helvetica Neue Light"/>
              </a:defRPr>
            </a:lvl3pPr>
            <a:lvl4pPr indent="685765" defTabSz="584170">
              <a:defRPr sz="4300">
                <a:latin typeface="+mn-lt"/>
                <a:ea typeface="+mn-ea"/>
                <a:cs typeface="+mn-cs"/>
                <a:sym typeface="Helvetica Neue Light"/>
              </a:defRPr>
            </a:lvl4pPr>
            <a:lvl5pPr indent="914354" defTabSz="584170">
              <a:defRPr sz="4300">
                <a:latin typeface="+mn-lt"/>
                <a:ea typeface="+mn-ea"/>
                <a:cs typeface="+mn-cs"/>
                <a:sym typeface="Helvetica Neue Light"/>
              </a:defRPr>
            </a:lvl5pPr>
            <a:lvl6pPr indent="1142941" defTabSz="584170">
              <a:defRPr sz="4300">
                <a:latin typeface="+mn-lt"/>
                <a:ea typeface="+mn-ea"/>
                <a:cs typeface="+mn-cs"/>
                <a:sym typeface="Helvetica Neue Light"/>
              </a:defRPr>
            </a:lvl6pPr>
            <a:lvl7pPr indent="1371530" defTabSz="584170">
              <a:defRPr sz="4300">
                <a:latin typeface="+mn-lt"/>
                <a:ea typeface="+mn-ea"/>
                <a:cs typeface="+mn-cs"/>
                <a:sym typeface="Helvetica Neue Light"/>
              </a:defRPr>
            </a:lvl7pPr>
            <a:lvl8pPr indent="1600119" defTabSz="584170">
              <a:defRPr sz="4300">
                <a:latin typeface="+mn-lt"/>
                <a:ea typeface="+mn-ea"/>
                <a:cs typeface="+mn-cs"/>
                <a:sym typeface="Helvetica Neue Light"/>
              </a:defRPr>
            </a:lvl8pPr>
            <a:lvl9pPr indent="1828706" defTabSz="584170">
              <a:defRPr sz="4300">
                <a:latin typeface="+mn-lt"/>
                <a:ea typeface="+mn-ea"/>
                <a:cs typeface="+mn-cs"/>
                <a:sym typeface="Helvetica Neue Light"/>
              </a:defRPr>
            </a:lvl9pPr>
          </a:lstStyle>
          <a:p>
            <a:pPr>
              <a:defRPr sz="1800"/>
            </a:pPr>
            <a:endParaRPr lang="en-US" sz="2400" dirty="0">
              <a:solidFill>
                <a:srgbClr val="6699FF"/>
              </a:solidFill>
              <a:latin typeface="Pier Sans" panose="00000500000000000000" pitchFamily="50" charset="0"/>
              <a:cs typeface="Arial" panose="020B0604020202020204" pitchFamily="34" charset="0"/>
            </a:endParaRP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22881" y="250261"/>
            <a:ext cx="1564486" cy="1564486"/>
          </a:xfrm>
          <a:prstGeom prst="rect">
            <a:avLst/>
          </a:prstGeom>
          <a:noFill/>
          <a:ln w="9525">
            <a:noFill/>
            <a:miter lim="800000"/>
            <a:headEnd/>
            <a:tailEnd/>
          </a:ln>
        </p:spPr>
      </p:pic>
      <p:sp>
        <p:nvSpPr>
          <p:cNvPr id="7" name="Shape 49"/>
          <p:cNvSpPr txBox="1">
            <a:spLocks/>
          </p:cNvSpPr>
          <p:nvPr/>
        </p:nvSpPr>
        <p:spPr>
          <a:xfrm>
            <a:off x="723900" y="482600"/>
            <a:ext cx="11861800" cy="1397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defTabSz="584170">
              <a:defRPr sz="4300">
                <a:latin typeface="+mn-lt"/>
                <a:ea typeface="+mn-ea"/>
                <a:cs typeface="+mn-cs"/>
                <a:sym typeface="Helvetica Neue Light"/>
              </a:defRPr>
            </a:lvl1pPr>
            <a:lvl2pPr indent="228589" defTabSz="584170">
              <a:defRPr sz="4300">
                <a:latin typeface="+mn-lt"/>
                <a:ea typeface="+mn-ea"/>
                <a:cs typeface="+mn-cs"/>
                <a:sym typeface="Helvetica Neue Light"/>
              </a:defRPr>
            </a:lvl2pPr>
            <a:lvl3pPr indent="457176" defTabSz="584170">
              <a:defRPr sz="4300">
                <a:latin typeface="+mn-lt"/>
                <a:ea typeface="+mn-ea"/>
                <a:cs typeface="+mn-cs"/>
                <a:sym typeface="Helvetica Neue Light"/>
              </a:defRPr>
            </a:lvl3pPr>
            <a:lvl4pPr indent="685765" defTabSz="584170">
              <a:defRPr sz="4300">
                <a:latin typeface="+mn-lt"/>
                <a:ea typeface="+mn-ea"/>
                <a:cs typeface="+mn-cs"/>
                <a:sym typeface="Helvetica Neue Light"/>
              </a:defRPr>
            </a:lvl4pPr>
            <a:lvl5pPr indent="914354" defTabSz="584170">
              <a:defRPr sz="4300">
                <a:latin typeface="+mn-lt"/>
                <a:ea typeface="+mn-ea"/>
                <a:cs typeface="+mn-cs"/>
                <a:sym typeface="Helvetica Neue Light"/>
              </a:defRPr>
            </a:lvl5pPr>
            <a:lvl6pPr indent="1142941" defTabSz="584170">
              <a:defRPr sz="4300">
                <a:latin typeface="+mn-lt"/>
                <a:ea typeface="+mn-ea"/>
                <a:cs typeface="+mn-cs"/>
                <a:sym typeface="Helvetica Neue Light"/>
              </a:defRPr>
            </a:lvl6pPr>
            <a:lvl7pPr indent="1371530" defTabSz="584170">
              <a:defRPr sz="4300">
                <a:latin typeface="+mn-lt"/>
                <a:ea typeface="+mn-ea"/>
                <a:cs typeface="+mn-cs"/>
                <a:sym typeface="Helvetica Neue Light"/>
              </a:defRPr>
            </a:lvl7pPr>
            <a:lvl8pPr indent="1600119" defTabSz="584170">
              <a:defRPr sz="4300">
                <a:latin typeface="+mn-lt"/>
                <a:ea typeface="+mn-ea"/>
                <a:cs typeface="+mn-cs"/>
                <a:sym typeface="Helvetica Neue Light"/>
              </a:defRPr>
            </a:lvl8pPr>
            <a:lvl9pPr indent="1828706" defTabSz="584170">
              <a:defRPr sz="4300">
                <a:latin typeface="+mn-lt"/>
                <a:ea typeface="+mn-ea"/>
                <a:cs typeface="+mn-cs"/>
                <a:sym typeface="Helvetica Neue Light"/>
              </a:defRPr>
            </a:lvl9pPr>
          </a:lstStyle>
          <a:p>
            <a:pPr algn="l">
              <a:defRPr sz="1800"/>
            </a:pPr>
            <a:r>
              <a:rPr lang="en-GB" sz="4000" b="1" dirty="0">
                <a:solidFill>
                  <a:srgbClr val="011893"/>
                </a:solidFill>
                <a:latin typeface="Pier Sans" panose="00000500000000000000" pitchFamily="50" charset="0"/>
                <a:cs typeface="Arial" panose="020B0604020202020204" pitchFamily="34" charset="0"/>
              </a:rPr>
              <a:t>Cooperation in EARLALL</a:t>
            </a:r>
            <a:br>
              <a:rPr lang="en-GB" sz="4000" b="1" dirty="0">
                <a:solidFill>
                  <a:srgbClr val="011893"/>
                </a:solidFill>
                <a:latin typeface="Pier Sans" panose="00000500000000000000" pitchFamily="50" charset="0"/>
                <a:cs typeface="Arial" panose="020B0604020202020204" pitchFamily="34" charset="0"/>
              </a:rPr>
            </a:br>
            <a:r>
              <a:rPr lang="en-GB" sz="2800" b="1" dirty="0">
                <a:solidFill>
                  <a:srgbClr val="FFC000"/>
                </a:solidFill>
                <a:latin typeface="Pier Sans" panose="00000500000000000000" pitchFamily="50" charset="0"/>
                <a:cs typeface="Arial" panose="020B0604020202020204" pitchFamily="34" charset="0"/>
              </a:rPr>
              <a:t>Effective communication and dissemination</a:t>
            </a:r>
            <a:endParaRPr lang="en-GB" sz="1600" b="1" dirty="0">
              <a:solidFill>
                <a:srgbClr val="FFC000"/>
              </a:solidFill>
              <a:latin typeface="Pier Sans" panose="00000500000000000000" pitchFamily="50" charset="0"/>
              <a:cs typeface="Arial" panose="020B0604020202020204" pitchFamily="34" charset="0"/>
            </a:endParaRPr>
          </a:p>
        </p:txBody>
      </p:sp>
      <p:pic>
        <p:nvPicPr>
          <p:cNvPr id="2050" name="Picture 2" descr="http://www.earlall.eu/file.aspx?f=55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4599" y="3739620"/>
            <a:ext cx="2448272" cy="12154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arlall.eu/file.aspx?f=55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5936" y="3972881"/>
            <a:ext cx="2656447" cy="9822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arlall.eu/file.aspx?f=537"/>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73808" y="6866562"/>
            <a:ext cx="521987" cy="4274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earlall.eu/file.aspx?f=5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0108" y="6862444"/>
            <a:ext cx="441115" cy="4274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earlall.eu/file.aspx?f=53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4906" y="6788715"/>
            <a:ext cx="536357" cy="5363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87835" y="6844014"/>
            <a:ext cx="2160240" cy="4257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s-ES" sz="2100" b="0" i="0" u="none" strike="noStrike" cap="none" spc="0" normalizeH="0" baseline="0" dirty="0">
                <a:ln>
                  <a:noFill/>
                </a:ln>
                <a:solidFill>
                  <a:srgbClr val="011893"/>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a:t>
            </a:r>
            <a:r>
              <a:rPr kumimoji="0" lang="es-ES" sz="2100" b="0" i="0" u="none" strike="noStrike" cap="none" spc="0" normalizeH="0" baseline="0" dirty="0" err="1">
                <a:ln>
                  <a:noFill/>
                </a:ln>
                <a:solidFill>
                  <a:srgbClr val="011893"/>
                </a:solidFill>
                <a:effectLst/>
                <a:uFillTx/>
                <a:latin typeface="Roboto" panose="02000000000000000000" pitchFamily="2" charset="0"/>
                <a:ea typeface="Roboto" panose="02000000000000000000" pitchFamily="2" charset="0"/>
                <a:cs typeface="Roboto" panose="02000000000000000000" pitchFamily="2" charset="0"/>
                <a:sym typeface="Helvetica Neue Light"/>
              </a:rPr>
              <a:t>EARLALLeu</a:t>
            </a:r>
            <a:endParaRPr kumimoji="0" lang="en-GB" sz="2100" b="0" i="0" u="none" strike="noStrike" cap="none" spc="0" normalizeH="0" baseline="0" dirty="0">
              <a:ln>
                <a:noFill/>
              </a:ln>
              <a:solidFill>
                <a:srgbClr val="011893"/>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17" name="TextBox 16"/>
          <p:cNvSpPr txBox="1"/>
          <p:nvPr/>
        </p:nvSpPr>
        <p:spPr>
          <a:xfrm>
            <a:off x="4538168" y="6862444"/>
            <a:ext cx="1364645" cy="4257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s-ES" sz="2100" dirty="0">
                <a:solidFill>
                  <a:srgbClr val="011893"/>
                </a:solidFill>
                <a:latin typeface="Roboto" panose="02000000000000000000" pitchFamily="2" charset="0"/>
                <a:ea typeface="Roboto" panose="02000000000000000000" pitchFamily="2" charset="0"/>
                <a:cs typeface="Roboto" panose="02000000000000000000" pitchFamily="2" charset="0"/>
              </a:rPr>
              <a:t>EARLALL</a:t>
            </a:r>
            <a:endParaRPr kumimoji="0" lang="en-GB" sz="2100" b="0" i="0" u="none" strike="noStrike" cap="none" spc="0" normalizeH="0" baseline="0" dirty="0">
              <a:ln>
                <a:noFill/>
              </a:ln>
              <a:solidFill>
                <a:srgbClr val="011893"/>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18" name="TextBox 17"/>
          <p:cNvSpPr txBox="1"/>
          <p:nvPr/>
        </p:nvSpPr>
        <p:spPr>
          <a:xfrm>
            <a:off x="7150472" y="6844014"/>
            <a:ext cx="1584176" cy="4257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s-ES" sz="2100" dirty="0">
                <a:solidFill>
                  <a:srgbClr val="011893"/>
                </a:solidFill>
                <a:latin typeface="Roboto" panose="02000000000000000000" pitchFamily="2" charset="0"/>
                <a:ea typeface="Roboto" panose="02000000000000000000" pitchFamily="2" charset="0"/>
                <a:cs typeface="Roboto" panose="02000000000000000000" pitchFamily="2" charset="0"/>
              </a:rPr>
              <a:t>EARLALL</a:t>
            </a:r>
            <a:endParaRPr kumimoji="0" lang="en-GB" sz="2100" b="0" i="0" u="none" strike="noStrike" cap="none" spc="0" normalizeH="0" baseline="0" dirty="0">
              <a:ln>
                <a:noFill/>
              </a:ln>
              <a:solidFill>
                <a:srgbClr val="011893"/>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
        <p:nvSpPr>
          <p:cNvPr id="19" name="TextBox 18"/>
          <p:cNvSpPr txBox="1"/>
          <p:nvPr/>
        </p:nvSpPr>
        <p:spPr>
          <a:xfrm>
            <a:off x="4047633" y="4955098"/>
            <a:ext cx="2160240" cy="4257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s-ES" sz="2100" dirty="0">
                <a:solidFill>
                  <a:srgbClr val="011893"/>
                </a:solidFill>
                <a:latin typeface="Roboto" panose="02000000000000000000" pitchFamily="2" charset="0"/>
                <a:ea typeface="Roboto" panose="02000000000000000000" pitchFamily="2" charset="0"/>
                <a:cs typeface="Roboto" panose="02000000000000000000" pitchFamily="2" charset="0"/>
              </a:rPr>
              <a:t>www.earlall.eu</a:t>
            </a:r>
            <a:endParaRPr kumimoji="0" lang="en-GB" sz="2100" b="0" i="0" u="none" strike="noStrike" cap="none" spc="0" normalizeH="0" baseline="0" dirty="0">
              <a:ln>
                <a:noFill/>
              </a:ln>
              <a:solidFill>
                <a:srgbClr val="011893"/>
              </a:solidFill>
              <a:effectLst/>
              <a:uFillTx/>
              <a:latin typeface="Roboto" panose="02000000000000000000" pitchFamily="2" charset="0"/>
              <a:ea typeface="Roboto" panose="02000000000000000000" pitchFamily="2" charset="0"/>
              <a:cs typeface="Roboto" panose="02000000000000000000" pitchFamily="2" charset="0"/>
              <a:sym typeface="Helvetica Neue Light"/>
            </a:endParaRPr>
          </a:p>
        </p:txBody>
      </p:sp>
    </p:spTree>
    <p:extLst>
      <p:ext uri="{BB962C8B-B14F-4D97-AF65-F5344CB8AC3E}">
        <p14:creationId xmlns:p14="http://schemas.microsoft.com/office/powerpoint/2010/main" val="2510157034"/>
      </p:ext>
    </p:extLst>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5D6B"/>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9109</TotalTime>
  <Words>1076</Words>
  <Application>Microsoft Macintosh PowerPoint</Application>
  <PresentationFormat>Custom</PresentationFormat>
  <Paragraphs>157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Helvetica</vt:lpstr>
      <vt:lpstr>Helvetica Neue</vt:lpstr>
      <vt:lpstr>Helvetica Neue Light</vt:lpstr>
      <vt:lpstr>Pier Sans</vt:lpstr>
      <vt:lpstr>Roboto</vt:lpstr>
      <vt:lpstr>ModernPortfolio</vt:lpstr>
      <vt:lpstr>PowerPoint Presentation</vt:lpstr>
      <vt:lpstr>PowerPoint Presentation</vt:lpstr>
      <vt:lpstr>EARLALL: Members (2019)</vt:lpstr>
      <vt:lpstr>PowerPoint Presentation</vt:lpstr>
      <vt:lpstr>EARLALL</vt:lpstr>
      <vt:lpstr>EARLALL: Action Plan </vt:lpstr>
      <vt:lpstr>Cooperation in EARLALL Policy and Advocacy</vt:lpstr>
      <vt:lpstr>           Apprenticeship Support Services</vt:lpstr>
      <vt:lpstr>PowerPoint Presentation</vt:lpstr>
      <vt:lpstr>Cooperation in EARLALL An antenna of opportunities and a platform for exchange</vt:lpstr>
      <vt:lpstr>Cooperation in EARLALL An antenna of opportunities and a platform for exchange</vt:lpstr>
      <vt:lpstr>Cooperation in EARLALL Governance and impact</vt:lpstr>
      <vt:lpstr>Cooperation in EARLALL Implementation</vt:lpstr>
      <vt:lpstr>Cooperation in EARLALL Upcoming Events</vt:lpstr>
      <vt:lpstr>Dissemination Partner in Keymob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EARLALL</dc:title>
  <dc:creator>Earlall3</dc:creator>
  <cp:lastModifiedBy>Noelia Cantero</cp:lastModifiedBy>
  <cp:revision>529</cp:revision>
  <cp:lastPrinted>2016-10-14T14:15:41Z</cp:lastPrinted>
  <dcterms:modified xsi:type="dcterms:W3CDTF">2019-06-28T06:11:02Z</dcterms:modified>
</cp:coreProperties>
</file>