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227FCD-47CC-4074-9385-52EEDC8D8EFA}" v="1" dt="2018-11-25T14:29:21.5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lix Wetz" userId="1ac23b41b08c3bc9" providerId="LiveId" clId="{99227FCD-47CC-4074-9385-52EEDC8D8EFA}"/>
    <pc:docChg chg="custSel modSld">
      <pc:chgData name="Felix Wetz" userId="1ac23b41b08c3bc9" providerId="LiveId" clId="{99227FCD-47CC-4074-9385-52EEDC8D8EFA}" dt="2018-11-25T14:29:21.581" v="0" actId="26606"/>
      <pc:docMkLst>
        <pc:docMk/>
      </pc:docMkLst>
      <pc:sldChg chg="modSp mod setBg">
        <pc:chgData name="Felix Wetz" userId="1ac23b41b08c3bc9" providerId="LiveId" clId="{99227FCD-47CC-4074-9385-52EEDC8D8EFA}" dt="2018-11-25T14:29:21.581" v="0" actId="26606"/>
        <pc:sldMkLst>
          <pc:docMk/>
          <pc:sldMk cId="1723274359" sldId="259"/>
        </pc:sldMkLst>
        <pc:picChg chg="mod">
          <ac:chgData name="Felix Wetz" userId="1ac23b41b08c3bc9" providerId="LiveId" clId="{99227FCD-47CC-4074-9385-52EEDC8D8EFA}" dt="2018-11-25T14:29:21.581" v="0" actId="26606"/>
          <ac:picMkLst>
            <pc:docMk/>
            <pc:sldMk cId="1723274359" sldId="259"/>
            <ac:picMk id="5" creationId="{E2C81291-FF49-4DFB-8D31-C45C956264D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BEF21-EE9E-430C-8FC6-72273C66A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61997A-393C-4A18-8296-A7FCBAFFF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6B563B-353C-4C86-9D8C-BDA4013E3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51A95C-61F5-4CB3-B730-C3311FC7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1F5F30-40B8-4479-8810-95A089BC0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45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2D0E3B-3778-4162-92AD-529EC105E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C9DE6C-8608-47AD-A603-528637CCA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D8B590-5E86-46EF-B573-941C42306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E6F944-B278-4F20-8D5D-756C976CA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7F5461-9AC3-4116-8A49-7F34C5E3A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03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58DC1D5-2801-494D-AD14-1D6B6B147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7F71F2-18E4-4775-B3C1-A38E3CFB8D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B2607C-2768-43D9-8A15-FD6095E0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9051B1-9EBD-407B-BE28-113FA7647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25EA3F-77B9-47C1-BAF4-97EFE8A8D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4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58528D-268F-4580-95EC-4CD04FC7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320DA5-6EC0-4F0E-823A-DD33ECC09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066EB0-7DB9-4E27-9C09-19BFA313D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665BF-DAEE-4347-8776-CBE0DF9F0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048582-F9A4-47C3-BE89-9082690FC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4683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56B457-B76F-46BB-9311-9C6F77251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6551E5-B39D-4055-944A-804E60E59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AAFDE2-450F-4D99-96A0-3EB263A68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0D9010-D193-4927-A1A4-C39485F5B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AADBCD-69B2-4712-B355-6362EA39C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24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08533F-0672-4E71-BF24-034EE666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EA0EA2-6713-481C-8638-4825B93686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F60D82-DD1D-4E3B-BDC8-3AE38F1BF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F92049-FCBC-472A-B502-B6DB3925C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B2379C-E345-4405-A71D-C8052997C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7A9762-C2ED-46A3-BBC5-3816463E6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5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14B8A-235E-4344-BC87-50DEC0C40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846EF9-851D-4E4D-81C0-CB41CA175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400ABEC-8A73-4A29-AB7D-03BC0FDE1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D9B259B-C039-429B-B334-163B32B32A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3C3B612-1C3D-4549-BF4E-1BB3A9608B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3EA215-07E9-4226-A2D6-4EB22C308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990036D-048F-46DC-9D36-4A5D71D26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A8A2694-50F1-4519-8154-1A2C48775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908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EA313-963B-41DA-883C-F615EFE37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37F6D6-17B4-4537-875C-89D7BD74B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E7FA24-B04E-48F7-9D45-19671CFD9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92B7CC-6F9D-4440-9D75-0EE76A50C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04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BEAED38-0232-4324-A838-5D56BBAAD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F3D886A-E0D2-4BB5-A858-CAEFF3D93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0B1034-DE28-4A42-96A4-F9D286727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75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90AC8A-A46E-4638-B93E-BB51910D0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055922-D224-4B9F-AFBE-2F0B02E4D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5FAEBF-FA48-4435-A677-18DC7DE6A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E811F7B-9BA8-4AB8-B163-D6E1E41FA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75ACBF-0EB8-4A42-B351-7F489F256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A7F97E-EE64-4219-9AFD-1B59AB6F7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872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778061-9132-4AC9-B926-1841ECEB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AB041D1-5682-4A30-BA79-C3BA59FC0C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9AE460-F0AF-4815-86CA-928DC0FD9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2C4FD4B-54E7-4983-B939-E24AC5B9D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07CB1-3316-461E-A92C-B77F0E00F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FC31BB-2AC7-459A-AC52-75D0EEE44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87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8BB1C5-49E3-49A5-971C-F1F32C48E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1E071BE-F796-41BA-A5C2-46D82E91D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2F0EB6-8F76-4833-A165-22101AD7C3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11BA3-A29C-48AC-8C39-FFB89CD39DED}" type="datetimeFigureOut">
              <a:rPr lang="de-DE" smtClean="0"/>
              <a:t>25.11.2018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A94EF4-A015-40B8-944C-021C19BA48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2A652E-B064-4F81-9CA4-ED56C44190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83D14-FC30-4A96-AEF4-3B1EFF92DD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25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F86908F-4677-4854-A9FE-AC3FC6ADC9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6" b="9794"/>
          <a:stretch/>
        </p:blipFill>
        <p:spPr>
          <a:xfrm>
            <a:off x="-78808" y="-123815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8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4" descr="Ein Bild, das Teller, Essen, Tisch, drinnen enthält.&#10;&#10;Mit sehr hoher Zuverlässigkeit generierte Beschreibung">
            <a:extLst>
              <a:ext uri="{FF2B5EF4-FFF2-40B4-BE49-F238E27FC236}">
                <a16:creationId xmlns:a16="http://schemas.microsoft.com/office/drawing/2014/main" id="{C4E24C1F-A118-47EF-97B4-5424A1DB0E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4" r="19781" b="-1"/>
          <a:stretch/>
        </p:blipFill>
        <p:spPr>
          <a:xfrm>
            <a:off x="321731" y="321732"/>
            <a:ext cx="5728548" cy="6214533"/>
          </a:xfrm>
          <a:prstGeom prst="rect">
            <a:avLst/>
          </a:prstGeom>
        </p:spPr>
      </p:pic>
      <p:pic>
        <p:nvPicPr>
          <p:cNvPr id="5" name="Inhaltsplatzhalter 4" descr="Ein Bild, das Essen, Teller, Tisch, drinnen enthält.&#10;&#10;Mit sehr hoher Zuverlässigkeit generierte Beschreibung">
            <a:extLst>
              <a:ext uri="{FF2B5EF4-FFF2-40B4-BE49-F238E27FC236}">
                <a16:creationId xmlns:a16="http://schemas.microsoft.com/office/drawing/2014/main" id="{FC48188C-8A43-4BF8-8DFC-8C96229E15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9" r="-1" b="14227"/>
          <a:stretch/>
        </p:blipFill>
        <p:spPr>
          <a:xfrm>
            <a:off x="6141721" y="321732"/>
            <a:ext cx="5728547" cy="62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3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Essen enthält.&#10;&#10;Mit sehr hoher Zuverlässigkeit generierte Beschreibung">
            <a:extLst>
              <a:ext uri="{FF2B5EF4-FFF2-40B4-BE49-F238E27FC236}">
                <a16:creationId xmlns:a16="http://schemas.microsoft.com/office/drawing/2014/main" id="{E2C81291-FF49-4DFB-8D31-C45C95626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58" b="5236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74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drinnen, Boden, Decke, Tisch enthält.&#10;&#10;Mit sehr hoher Zuverlässigkeit generierte Beschreibung">
            <a:extLst>
              <a:ext uri="{FF2B5EF4-FFF2-40B4-BE49-F238E27FC236}">
                <a16:creationId xmlns:a16="http://schemas.microsoft.com/office/drawing/2014/main" id="{FFDFE710-7ED5-475A-9A7E-8458DFB950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3" b="3589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733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drinnen, Essen, Schrank, Küche enthält.&#10;&#10;Mit sehr hoher Zuverlässigkeit generierte Beschreibung">
            <a:extLst>
              <a:ext uri="{FF2B5EF4-FFF2-40B4-BE49-F238E27FC236}">
                <a16:creationId xmlns:a16="http://schemas.microsoft.com/office/drawing/2014/main" id="{21E9411F-0F9B-4C27-B8F0-AC3CB65677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2" r="-1" b="4275"/>
          <a:stretch/>
        </p:blipFill>
        <p:spPr>
          <a:xfrm>
            <a:off x="321731" y="321732"/>
            <a:ext cx="5728548" cy="6214533"/>
          </a:xfrm>
          <a:prstGeom prst="rect">
            <a:avLst/>
          </a:prstGeom>
        </p:spPr>
      </p:pic>
      <p:pic>
        <p:nvPicPr>
          <p:cNvPr id="5" name="Inhaltsplatzhalter 4" descr="Ein Bild, das Essen, drinnen, Gericht, Tisch enthält.&#10;&#10;Mit sehr hoher Zuverlässigkeit generierte Beschreibung">
            <a:extLst>
              <a:ext uri="{FF2B5EF4-FFF2-40B4-BE49-F238E27FC236}">
                <a16:creationId xmlns:a16="http://schemas.microsoft.com/office/drawing/2014/main" id="{770568B0-64FF-482A-BF8F-1321F80583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" r="-1" b="16426"/>
          <a:stretch/>
        </p:blipFill>
        <p:spPr>
          <a:xfrm>
            <a:off x="6141721" y="321732"/>
            <a:ext cx="5728547" cy="62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36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Tisch, drinnen, Teller enthält.&#10;&#10;Mit hoher Zuverlässigkeit generierte Beschreibung">
            <a:extLst>
              <a:ext uri="{FF2B5EF4-FFF2-40B4-BE49-F238E27FC236}">
                <a16:creationId xmlns:a16="http://schemas.microsoft.com/office/drawing/2014/main" id="{7222D2F5-EFF7-4A32-9F53-6B51BAF931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18637"/>
          <a:stretch/>
        </p:blipFill>
        <p:spPr>
          <a:xfrm>
            <a:off x="321731" y="321732"/>
            <a:ext cx="5728548" cy="6214533"/>
          </a:xfrm>
          <a:prstGeom prst="rect">
            <a:avLst/>
          </a:prstGeom>
        </p:spPr>
      </p:pic>
      <p:pic>
        <p:nvPicPr>
          <p:cNvPr id="6" name="Inhaltsplatzhalter 4" descr="Ein Bild, das Person, drinnen, Tisch, Essen enthält.&#10;&#10;Mit sehr hoher Zuverlässigkeit generierte Beschreibung">
            <a:extLst>
              <a:ext uri="{FF2B5EF4-FFF2-40B4-BE49-F238E27FC236}">
                <a16:creationId xmlns:a16="http://schemas.microsoft.com/office/drawing/2014/main" id="{BBC1313A-58A4-46F1-BE83-4DE930FEAB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8" r="-1" b="15668"/>
          <a:stretch/>
        </p:blipFill>
        <p:spPr>
          <a:xfrm>
            <a:off x="6141721" y="321732"/>
            <a:ext cx="5728547" cy="62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95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Wetz</dc:creator>
  <cp:lastModifiedBy>Felix Wetz</cp:lastModifiedBy>
  <cp:revision>1</cp:revision>
  <dcterms:created xsi:type="dcterms:W3CDTF">2018-11-25T10:17:49Z</dcterms:created>
  <dcterms:modified xsi:type="dcterms:W3CDTF">2018-11-25T14:29:28Z</dcterms:modified>
</cp:coreProperties>
</file>